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Masters/slideMaster19.xml" ContentType="application/vnd.openxmlformats-officedocument.presentationml.slideMaster+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theme/theme21.xml" ContentType="application/vnd.openxmlformats-officedocument.them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Masters/slideMaster14.xml" ContentType="application/vnd.openxmlformats-officedocument.presentationml.slideMaster+xml"/>
  <Override PartName="/ppt/slideMasters/slideMaster23.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2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24.xml" ContentType="application/vnd.openxmlformats-officedocument.them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theme/theme2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slideMasters/slideMaster25.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 id="2147483970" r:id="rId2"/>
    <p:sldMasterId id="2147483972" r:id="rId3"/>
    <p:sldMasterId id="2147483976" r:id="rId4"/>
    <p:sldMasterId id="2147483982" r:id="rId5"/>
    <p:sldMasterId id="2147483984" r:id="rId6"/>
    <p:sldMasterId id="2147483986" r:id="rId7"/>
    <p:sldMasterId id="2147483988" r:id="rId8"/>
    <p:sldMasterId id="2147483990" r:id="rId9"/>
    <p:sldMasterId id="2147483992" r:id="rId10"/>
    <p:sldMasterId id="2147483994" r:id="rId11"/>
    <p:sldMasterId id="2147483996" r:id="rId12"/>
    <p:sldMasterId id="2147483998" r:id="rId13"/>
    <p:sldMasterId id="2147484000" r:id="rId14"/>
    <p:sldMasterId id="2147484002" r:id="rId15"/>
    <p:sldMasterId id="2147484004" r:id="rId16"/>
    <p:sldMasterId id="2147484006" r:id="rId17"/>
    <p:sldMasterId id="2147484008" r:id="rId18"/>
    <p:sldMasterId id="2147484010" r:id="rId19"/>
    <p:sldMasterId id="2147484012" r:id="rId20"/>
    <p:sldMasterId id="2147484014" r:id="rId21"/>
    <p:sldMasterId id="2147484016" r:id="rId22"/>
    <p:sldMasterId id="2147484018" r:id="rId23"/>
    <p:sldMasterId id="2147484020" r:id="rId24"/>
    <p:sldMasterId id="2147484022" r:id="rId25"/>
    <p:sldMasterId id="2147484024" r:id="rId26"/>
  </p:sldMasterIdLst>
  <p:notesMasterIdLst>
    <p:notesMasterId r:id="rId58"/>
  </p:notesMasterIdLst>
  <p:sldIdLst>
    <p:sldId id="399" r:id="rId27"/>
    <p:sldId id="400" r:id="rId28"/>
    <p:sldId id="412" r:id="rId29"/>
    <p:sldId id="417" r:id="rId30"/>
    <p:sldId id="402" r:id="rId31"/>
    <p:sldId id="413" r:id="rId32"/>
    <p:sldId id="416" r:id="rId33"/>
    <p:sldId id="418" r:id="rId34"/>
    <p:sldId id="419" r:id="rId35"/>
    <p:sldId id="408" r:id="rId36"/>
    <p:sldId id="420" r:id="rId37"/>
    <p:sldId id="421" r:id="rId38"/>
    <p:sldId id="422" r:id="rId39"/>
    <p:sldId id="423" r:id="rId40"/>
    <p:sldId id="424" r:id="rId41"/>
    <p:sldId id="425" r:id="rId42"/>
    <p:sldId id="426" r:id="rId43"/>
    <p:sldId id="427" r:id="rId44"/>
    <p:sldId id="428" r:id="rId45"/>
    <p:sldId id="429" r:id="rId46"/>
    <p:sldId id="430" r:id="rId47"/>
    <p:sldId id="431" r:id="rId48"/>
    <p:sldId id="432" r:id="rId49"/>
    <p:sldId id="433" r:id="rId50"/>
    <p:sldId id="434" r:id="rId51"/>
    <p:sldId id="435" r:id="rId52"/>
    <p:sldId id="436" r:id="rId53"/>
    <p:sldId id="437" r:id="rId54"/>
    <p:sldId id="438" r:id="rId55"/>
    <p:sldId id="439" r:id="rId56"/>
    <p:sldId id="440" r:id="rId57"/>
  </p:sldIdLst>
  <p:sldSz cx="9144000" cy="6858000" type="screen4x3"/>
  <p:notesSz cx="6858000" cy="92662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78692" autoAdjust="0"/>
  </p:normalViewPr>
  <p:slideViewPr>
    <p:cSldViewPr showGuides="1">
      <p:cViewPr>
        <p:scale>
          <a:sx n="66" d="100"/>
          <a:sy n="66" d="100"/>
        </p:scale>
        <p:origin x="-108" y="-258"/>
      </p:cViewPr>
      <p:guideLst>
        <p:guide orient="horz" pos="624"/>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75" d="100"/>
          <a:sy n="75" d="100"/>
        </p:scale>
        <p:origin x="-2088" y="-222"/>
      </p:cViewPr>
      <p:guideLst>
        <p:guide orient="horz" pos="2919"/>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3.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8" Type="http://schemas.openxmlformats.org/officeDocument/2006/relationships/slideMaster" Target="slideMasters/slideMaster8.xml"/><Relationship Id="rId51" Type="http://schemas.openxmlformats.org/officeDocument/2006/relationships/slide" Target="slides/slide2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646F79-5A0D-48B7-B0E6-22CC232331EB}"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C194AAA1-4BA9-44EF-9FF7-2B91EF4D8146}">
      <dgm:prSet phldrT="[Text]"/>
      <dgm:spPr>
        <a:solidFill>
          <a:srgbClr val="17375E"/>
        </a:solidFill>
      </dgm:spPr>
      <dgm:t>
        <a:bodyPr/>
        <a:lstStyle/>
        <a:p>
          <a:r>
            <a:rPr lang="en-US" dirty="0" smtClean="0"/>
            <a:t>Loyalty (NPS)</a:t>
          </a:r>
          <a:endParaRPr lang="en-US" dirty="0"/>
        </a:p>
      </dgm:t>
    </dgm:pt>
    <dgm:pt modelId="{E3ED6E6E-8D10-43AF-B765-354D0C1B39C8}" type="parTrans" cxnId="{9AFB98B2-96E1-49E3-8250-24B6DAB88C71}">
      <dgm:prSet/>
      <dgm:spPr/>
      <dgm:t>
        <a:bodyPr/>
        <a:lstStyle/>
        <a:p>
          <a:endParaRPr lang="en-US"/>
        </a:p>
      </dgm:t>
    </dgm:pt>
    <dgm:pt modelId="{59D1AF44-D1AA-4491-92A1-77D922D062C3}" type="sibTrans" cxnId="{9AFB98B2-96E1-49E3-8250-24B6DAB88C71}">
      <dgm:prSet/>
      <dgm:spPr/>
      <dgm:t>
        <a:bodyPr/>
        <a:lstStyle/>
        <a:p>
          <a:endParaRPr lang="en-US"/>
        </a:p>
      </dgm:t>
    </dgm:pt>
    <dgm:pt modelId="{D634E03C-2DB2-410F-8849-C9BDAFEAE2D0}">
      <dgm:prSet phldrT="[Text]"/>
      <dgm:spPr>
        <a:solidFill>
          <a:schemeClr val="accent5">
            <a:lumMod val="75000"/>
          </a:schemeClr>
        </a:solidFill>
      </dgm:spPr>
      <dgm:t>
        <a:bodyPr/>
        <a:lstStyle/>
        <a:p>
          <a:r>
            <a:rPr lang="en-US" dirty="0" smtClean="0"/>
            <a:t>Driver</a:t>
          </a:r>
          <a:endParaRPr lang="en-US" dirty="0"/>
        </a:p>
      </dgm:t>
    </dgm:pt>
    <dgm:pt modelId="{465EF7C2-D1AB-4220-AF6B-E44BF57E5E7F}" type="parTrans" cxnId="{F6BF0F45-324C-4934-AE94-047D8C6D12EF}">
      <dgm:prSet/>
      <dgm:spPr/>
      <dgm:t>
        <a:bodyPr/>
        <a:lstStyle/>
        <a:p>
          <a:endParaRPr lang="en-US"/>
        </a:p>
      </dgm:t>
    </dgm:pt>
    <dgm:pt modelId="{99BCDECA-CD57-4E3E-A0F5-4250DF9AB2F0}" type="sibTrans" cxnId="{F6BF0F45-324C-4934-AE94-047D8C6D12EF}">
      <dgm:prSet/>
      <dgm:spPr/>
      <dgm:t>
        <a:bodyPr/>
        <a:lstStyle/>
        <a:p>
          <a:endParaRPr lang="en-US"/>
        </a:p>
      </dgm:t>
    </dgm:pt>
    <dgm:pt modelId="{7B1F17DB-8870-4012-827F-2567C0F3126D}">
      <dgm:prSet phldrT="[Text]"/>
      <dgm:spPr>
        <a:solidFill>
          <a:schemeClr val="accent5">
            <a:lumMod val="75000"/>
          </a:schemeClr>
        </a:solidFill>
      </dgm:spPr>
      <dgm:t>
        <a:bodyPr/>
        <a:lstStyle/>
        <a:p>
          <a:r>
            <a:rPr lang="en-US" dirty="0" smtClean="0"/>
            <a:t>Driver</a:t>
          </a:r>
          <a:endParaRPr lang="en-US" dirty="0"/>
        </a:p>
      </dgm:t>
    </dgm:pt>
    <dgm:pt modelId="{4BAB0BE7-D251-4C08-8155-36EDFBF7D4CF}" type="parTrans" cxnId="{BCA8CD9A-81C1-482F-8800-57C2EE74E05C}">
      <dgm:prSet/>
      <dgm:spPr/>
      <dgm:t>
        <a:bodyPr/>
        <a:lstStyle/>
        <a:p>
          <a:endParaRPr lang="en-US"/>
        </a:p>
      </dgm:t>
    </dgm:pt>
    <dgm:pt modelId="{8D805BB2-0B54-40D7-94A1-3618D487E4DE}" type="sibTrans" cxnId="{BCA8CD9A-81C1-482F-8800-57C2EE74E05C}">
      <dgm:prSet/>
      <dgm:spPr/>
      <dgm:t>
        <a:bodyPr/>
        <a:lstStyle/>
        <a:p>
          <a:endParaRPr lang="en-US"/>
        </a:p>
      </dgm:t>
    </dgm:pt>
    <dgm:pt modelId="{7E037D75-8FF8-4392-8A30-E06341030E33}">
      <dgm:prSet phldrT="[Text]"/>
      <dgm:spPr>
        <a:solidFill>
          <a:schemeClr val="accent5">
            <a:lumMod val="75000"/>
          </a:schemeClr>
        </a:solidFill>
      </dgm:spPr>
      <dgm:t>
        <a:bodyPr/>
        <a:lstStyle/>
        <a:p>
          <a:r>
            <a:rPr lang="en-US" dirty="0" smtClean="0"/>
            <a:t>Driver</a:t>
          </a:r>
          <a:endParaRPr lang="en-US" dirty="0"/>
        </a:p>
      </dgm:t>
    </dgm:pt>
    <dgm:pt modelId="{7C3331A9-CB4B-4FC4-A04A-49457A50CFF5}" type="parTrans" cxnId="{F56C2E1D-0EAD-4B66-8217-BBB97CE824F5}">
      <dgm:prSet/>
      <dgm:spPr/>
      <dgm:t>
        <a:bodyPr/>
        <a:lstStyle/>
        <a:p>
          <a:endParaRPr lang="en-US"/>
        </a:p>
      </dgm:t>
    </dgm:pt>
    <dgm:pt modelId="{15174A24-7406-40AA-992C-7ABFCC7DA1B2}" type="sibTrans" cxnId="{F56C2E1D-0EAD-4B66-8217-BBB97CE824F5}">
      <dgm:prSet/>
      <dgm:spPr/>
      <dgm:t>
        <a:bodyPr/>
        <a:lstStyle/>
        <a:p>
          <a:endParaRPr lang="en-US"/>
        </a:p>
      </dgm:t>
    </dgm:pt>
    <dgm:pt modelId="{E8B3DD43-F691-4C11-A74E-AF0C568E8D35}">
      <dgm:prSet phldrT="[Text]"/>
      <dgm:spPr>
        <a:solidFill>
          <a:schemeClr val="accent5">
            <a:lumMod val="75000"/>
          </a:schemeClr>
        </a:solidFill>
      </dgm:spPr>
      <dgm:t>
        <a:bodyPr/>
        <a:lstStyle/>
        <a:p>
          <a:r>
            <a:rPr lang="en-US" dirty="0" smtClean="0"/>
            <a:t>Driver</a:t>
          </a:r>
          <a:endParaRPr lang="en-US" dirty="0"/>
        </a:p>
      </dgm:t>
    </dgm:pt>
    <dgm:pt modelId="{C5B4243B-F8F1-4BB0-A509-EDFA7D9ADD9C}" type="parTrans" cxnId="{FF74764C-D1D8-43FF-9754-756FA12A7FA0}">
      <dgm:prSet/>
      <dgm:spPr/>
      <dgm:t>
        <a:bodyPr/>
        <a:lstStyle/>
        <a:p>
          <a:endParaRPr lang="en-US"/>
        </a:p>
      </dgm:t>
    </dgm:pt>
    <dgm:pt modelId="{B1C177E4-80FC-40AE-B8B9-BC77AA5491BF}" type="sibTrans" cxnId="{FF74764C-D1D8-43FF-9754-756FA12A7FA0}">
      <dgm:prSet/>
      <dgm:spPr/>
      <dgm:t>
        <a:bodyPr/>
        <a:lstStyle/>
        <a:p>
          <a:endParaRPr lang="en-US"/>
        </a:p>
      </dgm:t>
    </dgm:pt>
    <dgm:pt modelId="{F6393C75-8673-497F-9C71-A76999968301}">
      <dgm:prSet/>
      <dgm:spPr>
        <a:solidFill>
          <a:schemeClr val="accent5">
            <a:lumMod val="75000"/>
          </a:schemeClr>
        </a:solidFill>
      </dgm:spPr>
      <dgm:t>
        <a:bodyPr/>
        <a:lstStyle/>
        <a:p>
          <a:r>
            <a:rPr lang="en-US" dirty="0" smtClean="0"/>
            <a:t>Driver</a:t>
          </a:r>
          <a:endParaRPr lang="en-US" dirty="0"/>
        </a:p>
      </dgm:t>
    </dgm:pt>
    <dgm:pt modelId="{31340DC1-EB4A-4A61-B24A-0A999A4BCF6C}" type="parTrans" cxnId="{375C6A43-D442-4E30-8F31-884C6CA6BADA}">
      <dgm:prSet/>
      <dgm:spPr/>
      <dgm:t>
        <a:bodyPr/>
        <a:lstStyle/>
        <a:p>
          <a:endParaRPr lang="en-US"/>
        </a:p>
      </dgm:t>
    </dgm:pt>
    <dgm:pt modelId="{BF1CC88C-20CF-4D43-B809-EA8852EB9191}" type="sibTrans" cxnId="{375C6A43-D442-4E30-8F31-884C6CA6BADA}">
      <dgm:prSet/>
      <dgm:spPr/>
      <dgm:t>
        <a:bodyPr/>
        <a:lstStyle/>
        <a:p>
          <a:endParaRPr lang="en-US"/>
        </a:p>
      </dgm:t>
    </dgm:pt>
    <dgm:pt modelId="{D1BCB616-C58C-4B17-894E-E38312CDA478}">
      <dgm:prSet/>
      <dgm:spPr>
        <a:solidFill>
          <a:schemeClr val="accent5">
            <a:lumMod val="75000"/>
          </a:schemeClr>
        </a:solidFill>
      </dgm:spPr>
      <dgm:t>
        <a:bodyPr/>
        <a:lstStyle/>
        <a:p>
          <a:r>
            <a:rPr lang="en-US" dirty="0" smtClean="0"/>
            <a:t>Driver</a:t>
          </a:r>
          <a:endParaRPr lang="en-US" dirty="0"/>
        </a:p>
      </dgm:t>
    </dgm:pt>
    <dgm:pt modelId="{7B4F4AC9-C1AF-40A5-8C02-B2A5EAA9FF10}" type="parTrans" cxnId="{C1EBF8E6-A011-485D-A30B-67396EBA0165}">
      <dgm:prSet/>
      <dgm:spPr/>
      <dgm:t>
        <a:bodyPr/>
        <a:lstStyle/>
        <a:p>
          <a:endParaRPr lang="en-US"/>
        </a:p>
      </dgm:t>
    </dgm:pt>
    <dgm:pt modelId="{562D19B4-4972-497F-91CF-64060902A8F4}" type="sibTrans" cxnId="{C1EBF8E6-A011-485D-A30B-67396EBA0165}">
      <dgm:prSet/>
      <dgm:spPr/>
      <dgm:t>
        <a:bodyPr/>
        <a:lstStyle/>
        <a:p>
          <a:endParaRPr lang="en-US"/>
        </a:p>
      </dgm:t>
    </dgm:pt>
    <dgm:pt modelId="{B927B3F9-06AC-4A95-923C-8C1053F75F2E}">
      <dgm:prSet/>
      <dgm:spPr>
        <a:solidFill>
          <a:schemeClr val="accent5">
            <a:lumMod val="75000"/>
          </a:schemeClr>
        </a:solidFill>
      </dgm:spPr>
      <dgm:t>
        <a:bodyPr/>
        <a:lstStyle/>
        <a:p>
          <a:r>
            <a:rPr lang="en-US" dirty="0" smtClean="0"/>
            <a:t>Driver</a:t>
          </a:r>
          <a:endParaRPr lang="en-US" dirty="0"/>
        </a:p>
      </dgm:t>
    </dgm:pt>
    <dgm:pt modelId="{22399269-3F16-4C8B-8810-15854859ACB1}" type="parTrans" cxnId="{ECAA0BB0-33ED-455B-BD4C-10BECE282022}">
      <dgm:prSet/>
      <dgm:spPr/>
      <dgm:t>
        <a:bodyPr/>
        <a:lstStyle/>
        <a:p>
          <a:endParaRPr lang="en-US"/>
        </a:p>
      </dgm:t>
    </dgm:pt>
    <dgm:pt modelId="{61128A7B-FE39-4788-8A41-6C2C1448DB40}" type="sibTrans" cxnId="{ECAA0BB0-33ED-455B-BD4C-10BECE282022}">
      <dgm:prSet/>
      <dgm:spPr/>
      <dgm:t>
        <a:bodyPr/>
        <a:lstStyle/>
        <a:p>
          <a:endParaRPr lang="en-US"/>
        </a:p>
      </dgm:t>
    </dgm:pt>
    <dgm:pt modelId="{8824F052-D6EF-46E1-83F3-5AA013CDDCB0}" type="pres">
      <dgm:prSet presAssocID="{DA646F79-5A0D-48B7-B0E6-22CC232331EB}" presName="cycle" presStyleCnt="0">
        <dgm:presLayoutVars>
          <dgm:chMax val="1"/>
          <dgm:dir/>
          <dgm:animLvl val="ctr"/>
          <dgm:resizeHandles val="exact"/>
        </dgm:presLayoutVars>
      </dgm:prSet>
      <dgm:spPr/>
      <dgm:t>
        <a:bodyPr/>
        <a:lstStyle/>
        <a:p>
          <a:endParaRPr lang="en-US"/>
        </a:p>
      </dgm:t>
    </dgm:pt>
    <dgm:pt modelId="{32843F12-684F-4D30-8A5A-1F726286C1CA}" type="pres">
      <dgm:prSet presAssocID="{C194AAA1-4BA9-44EF-9FF7-2B91EF4D8146}" presName="centerShape" presStyleLbl="node0" presStyleIdx="0" presStyleCnt="1"/>
      <dgm:spPr/>
      <dgm:t>
        <a:bodyPr/>
        <a:lstStyle/>
        <a:p>
          <a:endParaRPr lang="en-US"/>
        </a:p>
      </dgm:t>
    </dgm:pt>
    <dgm:pt modelId="{B2AC55DD-DE07-41FE-9523-5CDA0BCEA553}" type="pres">
      <dgm:prSet presAssocID="{465EF7C2-D1AB-4220-AF6B-E44BF57E5E7F}" presName="parTrans" presStyleLbl="bgSibTrans2D1" presStyleIdx="0" presStyleCnt="7"/>
      <dgm:spPr/>
      <dgm:t>
        <a:bodyPr/>
        <a:lstStyle/>
        <a:p>
          <a:endParaRPr lang="en-US"/>
        </a:p>
      </dgm:t>
    </dgm:pt>
    <dgm:pt modelId="{6988D255-E654-4AD1-BD93-69DA0E6B762C}" type="pres">
      <dgm:prSet presAssocID="{D634E03C-2DB2-410F-8849-C9BDAFEAE2D0}" presName="node" presStyleLbl="node1" presStyleIdx="0" presStyleCnt="7">
        <dgm:presLayoutVars>
          <dgm:bulletEnabled val="1"/>
        </dgm:presLayoutVars>
      </dgm:prSet>
      <dgm:spPr/>
      <dgm:t>
        <a:bodyPr/>
        <a:lstStyle/>
        <a:p>
          <a:endParaRPr lang="en-US"/>
        </a:p>
      </dgm:t>
    </dgm:pt>
    <dgm:pt modelId="{75882AF2-AEB2-4210-B822-B756A655CDF2}" type="pres">
      <dgm:prSet presAssocID="{4BAB0BE7-D251-4C08-8155-36EDFBF7D4CF}" presName="parTrans" presStyleLbl="bgSibTrans2D1" presStyleIdx="1" presStyleCnt="7"/>
      <dgm:spPr/>
      <dgm:t>
        <a:bodyPr/>
        <a:lstStyle/>
        <a:p>
          <a:endParaRPr lang="en-US"/>
        </a:p>
      </dgm:t>
    </dgm:pt>
    <dgm:pt modelId="{E13A8CA0-3D1B-4568-A145-A3226E248353}" type="pres">
      <dgm:prSet presAssocID="{7B1F17DB-8870-4012-827F-2567C0F3126D}" presName="node" presStyleLbl="node1" presStyleIdx="1" presStyleCnt="7">
        <dgm:presLayoutVars>
          <dgm:bulletEnabled val="1"/>
        </dgm:presLayoutVars>
      </dgm:prSet>
      <dgm:spPr/>
      <dgm:t>
        <a:bodyPr/>
        <a:lstStyle/>
        <a:p>
          <a:endParaRPr lang="en-US"/>
        </a:p>
      </dgm:t>
    </dgm:pt>
    <dgm:pt modelId="{63D92E67-2833-4CFF-ABE9-29B782FA314B}" type="pres">
      <dgm:prSet presAssocID="{7C3331A9-CB4B-4FC4-A04A-49457A50CFF5}" presName="parTrans" presStyleLbl="bgSibTrans2D1" presStyleIdx="2" presStyleCnt="7"/>
      <dgm:spPr/>
      <dgm:t>
        <a:bodyPr/>
        <a:lstStyle/>
        <a:p>
          <a:endParaRPr lang="en-US"/>
        </a:p>
      </dgm:t>
    </dgm:pt>
    <dgm:pt modelId="{F25ED73D-3712-4BA2-A16D-1944FAF08C60}" type="pres">
      <dgm:prSet presAssocID="{7E037D75-8FF8-4392-8A30-E06341030E33}" presName="node" presStyleLbl="node1" presStyleIdx="2" presStyleCnt="7">
        <dgm:presLayoutVars>
          <dgm:bulletEnabled val="1"/>
        </dgm:presLayoutVars>
      </dgm:prSet>
      <dgm:spPr/>
      <dgm:t>
        <a:bodyPr/>
        <a:lstStyle/>
        <a:p>
          <a:endParaRPr lang="en-US"/>
        </a:p>
      </dgm:t>
    </dgm:pt>
    <dgm:pt modelId="{13A970D4-0D3B-49E9-8FE0-BAD7D1EF0325}" type="pres">
      <dgm:prSet presAssocID="{C5B4243B-F8F1-4BB0-A509-EDFA7D9ADD9C}" presName="parTrans" presStyleLbl="bgSibTrans2D1" presStyleIdx="3" presStyleCnt="7"/>
      <dgm:spPr/>
      <dgm:t>
        <a:bodyPr/>
        <a:lstStyle/>
        <a:p>
          <a:endParaRPr lang="en-US"/>
        </a:p>
      </dgm:t>
    </dgm:pt>
    <dgm:pt modelId="{243B600A-B59F-4BDC-890E-DF1BAE546036}" type="pres">
      <dgm:prSet presAssocID="{E8B3DD43-F691-4C11-A74E-AF0C568E8D35}" presName="node" presStyleLbl="node1" presStyleIdx="3" presStyleCnt="7">
        <dgm:presLayoutVars>
          <dgm:bulletEnabled val="1"/>
        </dgm:presLayoutVars>
      </dgm:prSet>
      <dgm:spPr/>
      <dgm:t>
        <a:bodyPr/>
        <a:lstStyle/>
        <a:p>
          <a:endParaRPr lang="en-US"/>
        </a:p>
      </dgm:t>
    </dgm:pt>
    <dgm:pt modelId="{0CC5536C-B702-40F7-8C05-A843A48D50A9}" type="pres">
      <dgm:prSet presAssocID="{31340DC1-EB4A-4A61-B24A-0A999A4BCF6C}" presName="parTrans" presStyleLbl="bgSibTrans2D1" presStyleIdx="4" presStyleCnt="7"/>
      <dgm:spPr/>
      <dgm:t>
        <a:bodyPr/>
        <a:lstStyle/>
        <a:p>
          <a:endParaRPr lang="en-US"/>
        </a:p>
      </dgm:t>
    </dgm:pt>
    <dgm:pt modelId="{E4D01C93-8E13-41EE-BB16-94BD26963F19}" type="pres">
      <dgm:prSet presAssocID="{F6393C75-8673-497F-9C71-A76999968301}" presName="node" presStyleLbl="node1" presStyleIdx="4" presStyleCnt="7">
        <dgm:presLayoutVars>
          <dgm:bulletEnabled val="1"/>
        </dgm:presLayoutVars>
      </dgm:prSet>
      <dgm:spPr/>
      <dgm:t>
        <a:bodyPr/>
        <a:lstStyle/>
        <a:p>
          <a:endParaRPr lang="en-US"/>
        </a:p>
      </dgm:t>
    </dgm:pt>
    <dgm:pt modelId="{85C1217C-D407-4798-B9A3-F32E126CD188}" type="pres">
      <dgm:prSet presAssocID="{7B4F4AC9-C1AF-40A5-8C02-B2A5EAA9FF10}" presName="parTrans" presStyleLbl="bgSibTrans2D1" presStyleIdx="5" presStyleCnt="7"/>
      <dgm:spPr/>
      <dgm:t>
        <a:bodyPr/>
        <a:lstStyle/>
        <a:p>
          <a:endParaRPr lang="en-US"/>
        </a:p>
      </dgm:t>
    </dgm:pt>
    <dgm:pt modelId="{92DF3CA0-BF53-4501-BE56-5F03CEBBA6AB}" type="pres">
      <dgm:prSet presAssocID="{D1BCB616-C58C-4B17-894E-E38312CDA478}" presName="node" presStyleLbl="node1" presStyleIdx="5" presStyleCnt="7">
        <dgm:presLayoutVars>
          <dgm:bulletEnabled val="1"/>
        </dgm:presLayoutVars>
      </dgm:prSet>
      <dgm:spPr/>
      <dgm:t>
        <a:bodyPr/>
        <a:lstStyle/>
        <a:p>
          <a:endParaRPr lang="en-US"/>
        </a:p>
      </dgm:t>
    </dgm:pt>
    <dgm:pt modelId="{C49A99FE-7EAE-43C1-91D5-C5B22927410D}" type="pres">
      <dgm:prSet presAssocID="{22399269-3F16-4C8B-8810-15854859ACB1}" presName="parTrans" presStyleLbl="bgSibTrans2D1" presStyleIdx="6" presStyleCnt="7"/>
      <dgm:spPr/>
      <dgm:t>
        <a:bodyPr/>
        <a:lstStyle/>
        <a:p>
          <a:endParaRPr lang="en-US"/>
        </a:p>
      </dgm:t>
    </dgm:pt>
    <dgm:pt modelId="{7815DF0B-5AE6-45F8-B3EE-8D42F5B77807}" type="pres">
      <dgm:prSet presAssocID="{B927B3F9-06AC-4A95-923C-8C1053F75F2E}" presName="node" presStyleLbl="node1" presStyleIdx="6" presStyleCnt="7">
        <dgm:presLayoutVars>
          <dgm:bulletEnabled val="1"/>
        </dgm:presLayoutVars>
      </dgm:prSet>
      <dgm:spPr/>
      <dgm:t>
        <a:bodyPr/>
        <a:lstStyle/>
        <a:p>
          <a:endParaRPr lang="en-US"/>
        </a:p>
      </dgm:t>
    </dgm:pt>
  </dgm:ptLst>
  <dgm:cxnLst>
    <dgm:cxn modelId="{4F7354AC-9C93-47C3-A906-265027B3AE95}" type="presOf" srcId="{4BAB0BE7-D251-4C08-8155-36EDFBF7D4CF}" destId="{75882AF2-AEB2-4210-B822-B756A655CDF2}" srcOrd="0" destOrd="0" presId="urn:microsoft.com/office/officeart/2005/8/layout/radial4"/>
    <dgm:cxn modelId="{88930E2A-55E4-49C5-98CB-6C9A7BC96ECC}" type="presOf" srcId="{22399269-3F16-4C8B-8810-15854859ACB1}" destId="{C49A99FE-7EAE-43C1-91D5-C5B22927410D}" srcOrd="0" destOrd="0" presId="urn:microsoft.com/office/officeart/2005/8/layout/radial4"/>
    <dgm:cxn modelId="{FF74764C-D1D8-43FF-9754-756FA12A7FA0}" srcId="{C194AAA1-4BA9-44EF-9FF7-2B91EF4D8146}" destId="{E8B3DD43-F691-4C11-A74E-AF0C568E8D35}" srcOrd="3" destOrd="0" parTransId="{C5B4243B-F8F1-4BB0-A509-EDFA7D9ADD9C}" sibTransId="{B1C177E4-80FC-40AE-B8B9-BC77AA5491BF}"/>
    <dgm:cxn modelId="{D7B42250-A1FF-48EE-AE2C-14B5AD0CEECE}" type="presOf" srcId="{7C3331A9-CB4B-4FC4-A04A-49457A50CFF5}" destId="{63D92E67-2833-4CFF-ABE9-29B782FA314B}" srcOrd="0" destOrd="0" presId="urn:microsoft.com/office/officeart/2005/8/layout/radial4"/>
    <dgm:cxn modelId="{F6BF0F45-324C-4934-AE94-047D8C6D12EF}" srcId="{C194AAA1-4BA9-44EF-9FF7-2B91EF4D8146}" destId="{D634E03C-2DB2-410F-8849-C9BDAFEAE2D0}" srcOrd="0" destOrd="0" parTransId="{465EF7C2-D1AB-4220-AF6B-E44BF57E5E7F}" sibTransId="{99BCDECA-CD57-4E3E-A0F5-4250DF9AB2F0}"/>
    <dgm:cxn modelId="{4FA3DBDE-1552-4119-B3BC-641B3E99CC08}" type="presOf" srcId="{D634E03C-2DB2-410F-8849-C9BDAFEAE2D0}" destId="{6988D255-E654-4AD1-BD93-69DA0E6B762C}" srcOrd="0" destOrd="0" presId="urn:microsoft.com/office/officeart/2005/8/layout/radial4"/>
    <dgm:cxn modelId="{DF243849-4F52-4E62-933A-06009584E4FF}" type="presOf" srcId="{C194AAA1-4BA9-44EF-9FF7-2B91EF4D8146}" destId="{32843F12-684F-4D30-8A5A-1F726286C1CA}" srcOrd="0" destOrd="0" presId="urn:microsoft.com/office/officeart/2005/8/layout/radial4"/>
    <dgm:cxn modelId="{F59AA456-B5F8-4212-B4B5-8998A90874C5}" type="presOf" srcId="{C5B4243B-F8F1-4BB0-A509-EDFA7D9ADD9C}" destId="{13A970D4-0D3B-49E9-8FE0-BAD7D1EF0325}" srcOrd="0" destOrd="0" presId="urn:microsoft.com/office/officeart/2005/8/layout/radial4"/>
    <dgm:cxn modelId="{375C6A43-D442-4E30-8F31-884C6CA6BADA}" srcId="{C194AAA1-4BA9-44EF-9FF7-2B91EF4D8146}" destId="{F6393C75-8673-497F-9C71-A76999968301}" srcOrd="4" destOrd="0" parTransId="{31340DC1-EB4A-4A61-B24A-0A999A4BCF6C}" sibTransId="{BF1CC88C-20CF-4D43-B809-EA8852EB9191}"/>
    <dgm:cxn modelId="{19631F6A-5950-47D0-A615-D4A9DFF14738}" type="presOf" srcId="{7B4F4AC9-C1AF-40A5-8C02-B2A5EAA9FF10}" destId="{85C1217C-D407-4798-B9A3-F32E126CD188}" srcOrd="0" destOrd="0" presId="urn:microsoft.com/office/officeart/2005/8/layout/radial4"/>
    <dgm:cxn modelId="{A4866883-8A8A-4403-8EF5-C8242A66A45D}" type="presOf" srcId="{7B1F17DB-8870-4012-827F-2567C0F3126D}" destId="{E13A8CA0-3D1B-4568-A145-A3226E248353}" srcOrd="0" destOrd="0" presId="urn:microsoft.com/office/officeart/2005/8/layout/radial4"/>
    <dgm:cxn modelId="{18DF10D6-F893-45E4-AEA7-8DEE9CCB87B7}" type="presOf" srcId="{D1BCB616-C58C-4B17-894E-E38312CDA478}" destId="{92DF3CA0-BF53-4501-BE56-5F03CEBBA6AB}" srcOrd="0" destOrd="0" presId="urn:microsoft.com/office/officeart/2005/8/layout/radial4"/>
    <dgm:cxn modelId="{2C342680-81F5-497C-A6BB-0609AB4510FE}" type="presOf" srcId="{E8B3DD43-F691-4C11-A74E-AF0C568E8D35}" destId="{243B600A-B59F-4BDC-890E-DF1BAE546036}" srcOrd="0" destOrd="0" presId="urn:microsoft.com/office/officeart/2005/8/layout/radial4"/>
    <dgm:cxn modelId="{8CABFF68-0014-470F-A8DE-E5C743DF3767}" type="presOf" srcId="{7E037D75-8FF8-4392-8A30-E06341030E33}" destId="{F25ED73D-3712-4BA2-A16D-1944FAF08C60}" srcOrd="0" destOrd="0" presId="urn:microsoft.com/office/officeart/2005/8/layout/radial4"/>
    <dgm:cxn modelId="{4A9DD47C-D214-4BCF-8E0C-F4664B68CE71}" type="presOf" srcId="{B927B3F9-06AC-4A95-923C-8C1053F75F2E}" destId="{7815DF0B-5AE6-45F8-B3EE-8D42F5B77807}" srcOrd="0" destOrd="0" presId="urn:microsoft.com/office/officeart/2005/8/layout/radial4"/>
    <dgm:cxn modelId="{C1EBF8E6-A011-485D-A30B-67396EBA0165}" srcId="{C194AAA1-4BA9-44EF-9FF7-2B91EF4D8146}" destId="{D1BCB616-C58C-4B17-894E-E38312CDA478}" srcOrd="5" destOrd="0" parTransId="{7B4F4AC9-C1AF-40A5-8C02-B2A5EAA9FF10}" sibTransId="{562D19B4-4972-497F-91CF-64060902A8F4}"/>
    <dgm:cxn modelId="{9AFB98B2-96E1-49E3-8250-24B6DAB88C71}" srcId="{DA646F79-5A0D-48B7-B0E6-22CC232331EB}" destId="{C194AAA1-4BA9-44EF-9FF7-2B91EF4D8146}" srcOrd="0" destOrd="0" parTransId="{E3ED6E6E-8D10-43AF-B765-354D0C1B39C8}" sibTransId="{59D1AF44-D1AA-4491-92A1-77D922D062C3}"/>
    <dgm:cxn modelId="{ECAA0BB0-33ED-455B-BD4C-10BECE282022}" srcId="{C194AAA1-4BA9-44EF-9FF7-2B91EF4D8146}" destId="{B927B3F9-06AC-4A95-923C-8C1053F75F2E}" srcOrd="6" destOrd="0" parTransId="{22399269-3F16-4C8B-8810-15854859ACB1}" sibTransId="{61128A7B-FE39-4788-8A41-6C2C1448DB40}"/>
    <dgm:cxn modelId="{D0BA8A0E-CFBC-4FFC-A66E-861127F0A9D2}" type="presOf" srcId="{DA646F79-5A0D-48B7-B0E6-22CC232331EB}" destId="{8824F052-D6EF-46E1-83F3-5AA013CDDCB0}" srcOrd="0" destOrd="0" presId="urn:microsoft.com/office/officeart/2005/8/layout/radial4"/>
    <dgm:cxn modelId="{F5C8174C-7B19-4E8C-9623-58986ED5374C}" type="presOf" srcId="{465EF7C2-D1AB-4220-AF6B-E44BF57E5E7F}" destId="{B2AC55DD-DE07-41FE-9523-5CDA0BCEA553}" srcOrd="0" destOrd="0" presId="urn:microsoft.com/office/officeart/2005/8/layout/radial4"/>
    <dgm:cxn modelId="{BCA8CD9A-81C1-482F-8800-57C2EE74E05C}" srcId="{C194AAA1-4BA9-44EF-9FF7-2B91EF4D8146}" destId="{7B1F17DB-8870-4012-827F-2567C0F3126D}" srcOrd="1" destOrd="0" parTransId="{4BAB0BE7-D251-4C08-8155-36EDFBF7D4CF}" sibTransId="{8D805BB2-0B54-40D7-94A1-3618D487E4DE}"/>
    <dgm:cxn modelId="{F56C2E1D-0EAD-4B66-8217-BBB97CE824F5}" srcId="{C194AAA1-4BA9-44EF-9FF7-2B91EF4D8146}" destId="{7E037D75-8FF8-4392-8A30-E06341030E33}" srcOrd="2" destOrd="0" parTransId="{7C3331A9-CB4B-4FC4-A04A-49457A50CFF5}" sibTransId="{15174A24-7406-40AA-992C-7ABFCC7DA1B2}"/>
    <dgm:cxn modelId="{011D9329-5CE1-462F-B6CB-445454C9B053}" type="presOf" srcId="{31340DC1-EB4A-4A61-B24A-0A999A4BCF6C}" destId="{0CC5536C-B702-40F7-8C05-A843A48D50A9}" srcOrd="0" destOrd="0" presId="urn:microsoft.com/office/officeart/2005/8/layout/radial4"/>
    <dgm:cxn modelId="{8F211FD2-189E-4241-8CFE-D900FC5B16D4}" type="presOf" srcId="{F6393C75-8673-497F-9C71-A76999968301}" destId="{E4D01C93-8E13-41EE-BB16-94BD26963F19}" srcOrd="0" destOrd="0" presId="urn:microsoft.com/office/officeart/2005/8/layout/radial4"/>
    <dgm:cxn modelId="{E4CFC601-CF5F-4174-9B9E-9AEA580A1F6C}" type="presParOf" srcId="{8824F052-D6EF-46E1-83F3-5AA013CDDCB0}" destId="{32843F12-684F-4D30-8A5A-1F726286C1CA}" srcOrd="0" destOrd="0" presId="urn:microsoft.com/office/officeart/2005/8/layout/radial4"/>
    <dgm:cxn modelId="{3F193082-8729-47F8-A053-62B36099ED2E}" type="presParOf" srcId="{8824F052-D6EF-46E1-83F3-5AA013CDDCB0}" destId="{B2AC55DD-DE07-41FE-9523-5CDA0BCEA553}" srcOrd="1" destOrd="0" presId="urn:microsoft.com/office/officeart/2005/8/layout/radial4"/>
    <dgm:cxn modelId="{3505558B-43BD-424F-94E2-5CCA2BB9E69D}" type="presParOf" srcId="{8824F052-D6EF-46E1-83F3-5AA013CDDCB0}" destId="{6988D255-E654-4AD1-BD93-69DA0E6B762C}" srcOrd="2" destOrd="0" presId="urn:microsoft.com/office/officeart/2005/8/layout/radial4"/>
    <dgm:cxn modelId="{46EE9CF6-A265-491F-8E61-18EB92137765}" type="presParOf" srcId="{8824F052-D6EF-46E1-83F3-5AA013CDDCB0}" destId="{75882AF2-AEB2-4210-B822-B756A655CDF2}" srcOrd="3" destOrd="0" presId="urn:microsoft.com/office/officeart/2005/8/layout/radial4"/>
    <dgm:cxn modelId="{62EB3CBD-61B5-448E-9757-E33D52385287}" type="presParOf" srcId="{8824F052-D6EF-46E1-83F3-5AA013CDDCB0}" destId="{E13A8CA0-3D1B-4568-A145-A3226E248353}" srcOrd="4" destOrd="0" presId="urn:microsoft.com/office/officeart/2005/8/layout/radial4"/>
    <dgm:cxn modelId="{6A7EA098-C365-426D-8862-92DC2C6793F2}" type="presParOf" srcId="{8824F052-D6EF-46E1-83F3-5AA013CDDCB0}" destId="{63D92E67-2833-4CFF-ABE9-29B782FA314B}" srcOrd="5" destOrd="0" presId="urn:microsoft.com/office/officeart/2005/8/layout/radial4"/>
    <dgm:cxn modelId="{5A6823DC-FAC7-4209-9EEA-31512284C612}" type="presParOf" srcId="{8824F052-D6EF-46E1-83F3-5AA013CDDCB0}" destId="{F25ED73D-3712-4BA2-A16D-1944FAF08C60}" srcOrd="6" destOrd="0" presId="urn:microsoft.com/office/officeart/2005/8/layout/radial4"/>
    <dgm:cxn modelId="{62C05C7A-B30B-43DB-9801-29A64BACFEF4}" type="presParOf" srcId="{8824F052-D6EF-46E1-83F3-5AA013CDDCB0}" destId="{13A970D4-0D3B-49E9-8FE0-BAD7D1EF0325}" srcOrd="7" destOrd="0" presId="urn:microsoft.com/office/officeart/2005/8/layout/radial4"/>
    <dgm:cxn modelId="{35D0CD0C-D41D-4C83-ABAA-C3B8D99502B5}" type="presParOf" srcId="{8824F052-D6EF-46E1-83F3-5AA013CDDCB0}" destId="{243B600A-B59F-4BDC-890E-DF1BAE546036}" srcOrd="8" destOrd="0" presId="urn:microsoft.com/office/officeart/2005/8/layout/radial4"/>
    <dgm:cxn modelId="{AACDAC75-2AC0-4F98-83AF-F6BB7D45F677}" type="presParOf" srcId="{8824F052-D6EF-46E1-83F3-5AA013CDDCB0}" destId="{0CC5536C-B702-40F7-8C05-A843A48D50A9}" srcOrd="9" destOrd="0" presId="urn:microsoft.com/office/officeart/2005/8/layout/radial4"/>
    <dgm:cxn modelId="{0F47D270-AFE8-46A3-A59B-C32CBF30471D}" type="presParOf" srcId="{8824F052-D6EF-46E1-83F3-5AA013CDDCB0}" destId="{E4D01C93-8E13-41EE-BB16-94BD26963F19}" srcOrd="10" destOrd="0" presId="urn:microsoft.com/office/officeart/2005/8/layout/radial4"/>
    <dgm:cxn modelId="{C36BE5D1-0B69-40A1-BE80-7209B2415D45}" type="presParOf" srcId="{8824F052-D6EF-46E1-83F3-5AA013CDDCB0}" destId="{85C1217C-D407-4798-B9A3-F32E126CD188}" srcOrd="11" destOrd="0" presId="urn:microsoft.com/office/officeart/2005/8/layout/radial4"/>
    <dgm:cxn modelId="{830A8834-C81F-4F40-9012-BDDB21F629B6}" type="presParOf" srcId="{8824F052-D6EF-46E1-83F3-5AA013CDDCB0}" destId="{92DF3CA0-BF53-4501-BE56-5F03CEBBA6AB}" srcOrd="12" destOrd="0" presId="urn:microsoft.com/office/officeart/2005/8/layout/radial4"/>
    <dgm:cxn modelId="{C6284B14-2993-402D-B6C9-6C7F6A4E87CB}" type="presParOf" srcId="{8824F052-D6EF-46E1-83F3-5AA013CDDCB0}" destId="{C49A99FE-7EAE-43C1-91D5-C5B22927410D}" srcOrd="13" destOrd="0" presId="urn:microsoft.com/office/officeart/2005/8/layout/radial4"/>
    <dgm:cxn modelId="{911CB870-8F65-48CA-B97D-E5E4C72D6D1D}" type="presParOf" srcId="{8824F052-D6EF-46E1-83F3-5AA013CDDCB0}" destId="{7815DF0B-5AE6-45F8-B3EE-8D42F5B77807}" srcOrd="1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646F79-5A0D-48B7-B0E6-22CC232331EB}"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C194AAA1-4BA9-44EF-9FF7-2B91EF4D8146}">
      <dgm:prSet phldrT="[Text]"/>
      <dgm:spPr>
        <a:solidFill>
          <a:schemeClr val="tx2">
            <a:lumMod val="75000"/>
          </a:schemeClr>
        </a:solidFill>
      </dgm:spPr>
      <dgm:t>
        <a:bodyPr/>
        <a:lstStyle/>
        <a:p>
          <a:r>
            <a:rPr lang="en-US" dirty="0" smtClean="0"/>
            <a:t>Loyalty (NPS)</a:t>
          </a:r>
          <a:endParaRPr lang="en-US" dirty="0"/>
        </a:p>
      </dgm:t>
    </dgm:pt>
    <dgm:pt modelId="{E3ED6E6E-8D10-43AF-B765-354D0C1B39C8}" type="parTrans" cxnId="{9AFB98B2-96E1-49E3-8250-24B6DAB88C71}">
      <dgm:prSet/>
      <dgm:spPr/>
      <dgm:t>
        <a:bodyPr/>
        <a:lstStyle/>
        <a:p>
          <a:endParaRPr lang="en-US"/>
        </a:p>
      </dgm:t>
    </dgm:pt>
    <dgm:pt modelId="{59D1AF44-D1AA-4491-92A1-77D922D062C3}" type="sibTrans" cxnId="{9AFB98B2-96E1-49E3-8250-24B6DAB88C71}">
      <dgm:prSet/>
      <dgm:spPr/>
      <dgm:t>
        <a:bodyPr/>
        <a:lstStyle/>
        <a:p>
          <a:endParaRPr lang="en-US"/>
        </a:p>
      </dgm:t>
    </dgm:pt>
    <dgm:pt modelId="{D634E03C-2DB2-410F-8849-C9BDAFEAE2D0}">
      <dgm:prSet phldrT="[Text]"/>
      <dgm:spPr>
        <a:solidFill>
          <a:schemeClr val="accent5">
            <a:lumMod val="75000"/>
          </a:schemeClr>
        </a:solidFill>
      </dgm:spPr>
      <dgm:t>
        <a:bodyPr/>
        <a:lstStyle/>
        <a:p>
          <a:r>
            <a:rPr lang="en-US" dirty="0" smtClean="0"/>
            <a:t>Experience</a:t>
          </a:r>
        </a:p>
        <a:p>
          <a:r>
            <a:rPr lang="en-US" dirty="0" smtClean="0"/>
            <a:t>Driver</a:t>
          </a:r>
          <a:endParaRPr lang="en-US" dirty="0"/>
        </a:p>
      </dgm:t>
    </dgm:pt>
    <dgm:pt modelId="{465EF7C2-D1AB-4220-AF6B-E44BF57E5E7F}" type="parTrans" cxnId="{F6BF0F45-324C-4934-AE94-047D8C6D12EF}">
      <dgm:prSet/>
      <dgm:spPr/>
      <dgm:t>
        <a:bodyPr/>
        <a:lstStyle/>
        <a:p>
          <a:endParaRPr lang="en-US"/>
        </a:p>
      </dgm:t>
    </dgm:pt>
    <dgm:pt modelId="{99BCDECA-CD57-4E3E-A0F5-4250DF9AB2F0}" type="sibTrans" cxnId="{F6BF0F45-324C-4934-AE94-047D8C6D12EF}">
      <dgm:prSet/>
      <dgm:spPr/>
      <dgm:t>
        <a:bodyPr/>
        <a:lstStyle/>
        <a:p>
          <a:endParaRPr lang="en-US"/>
        </a:p>
      </dgm:t>
    </dgm:pt>
    <dgm:pt modelId="{7B1F17DB-8870-4012-827F-2567C0F3126D}">
      <dgm:prSet phldrT="[Text]"/>
      <dgm:spPr>
        <a:solidFill>
          <a:schemeClr val="accent5">
            <a:lumMod val="75000"/>
          </a:schemeClr>
        </a:solidFill>
      </dgm:spPr>
      <dgm:t>
        <a:bodyPr/>
        <a:lstStyle/>
        <a:p>
          <a:r>
            <a:rPr lang="en-US" dirty="0" smtClean="0"/>
            <a:t>Experience</a:t>
          </a:r>
        </a:p>
        <a:p>
          <a:r>
            <a:rPr lang="en-US" dirty="0" smtClean="0"/>
            <a:t>Driver</a:t>
          </a:r>
          <a:endParaRPr lang="en-US" dirty="0"/>
        </a:p>
      </dgm:t>
    </dgm:pt>
    <dgm:pt modelId="{4BAB0BE7-D251-4C08-8155-36EDFBF7D4CF}" type="parTrans" cxnId="{BCA8CD9A-81C1-482F-8800-57C2EE74E05C}">
      <dgm:prSet/>
      <dgm:spPr/>
      <dgm:t>
        <a:bodyPr/>
        <a:lstStyle/>
        <a:p>
          <a:endParaRPr lang="en-US"/>
        </a:p>
      </dgm:t>
    </dgm:pt>
    <dgm:pt modelId="{8D805BB2-0B54-40D7-94A1-3618D487E4DE}" type="sibTrans" cxnId="{BCA8CD9A-81C1-482F-8800-57C2EE74E05C}">
      <dgm:prSet/>
      <dgm:spPr/>
      <dgm:t>
        <a:bodyPr/>
        <a:lstStyle/>
        <a:p>
          <a:endParaRPr lang="en-US"/>
        </a:p>
      </dgm:t>
    </dgm:pt>
    <dgm:pt modelId="{7E037D75-8FF8-4392-8A30-E06341030E33}">
      <dgm:prSet phldrT="[Text]"/>
      <dgm:spPr>
        <a:solidFill>
          <a:schemeClr val="accent5">
            <a:lumMod val="75000"/>
          </a:schemeClr>
        </a:solidFill>
      </dgm:spPr>
      <dgm:t>
        <a:bodyPr/>
        <a:lstStyle/>
        <a:p>
          <a:r>
            <a:rPr lang="en-US" dirty="0" smtClean="0"/>
            <a:t>Experience</a:t>
          </a:r>
        </a:p>
        <a:p>
          <a:r>
            <a:rPr lang="en-US" dirty="0" smtClean="0"/>
            <a:t>Driver</a:t>
          </a:r>
          <a:endParaRPr lang="en-US" dirty="0"/>
        </a:p>
      </dgm:t>
    </dgm:pt>
    <dgm:pt modelId="{7C3331A9-CB4B-4FC4-A04A-49457A50CFF5}" type="parTrans" cxnId="{F56C2E1D-0EAD-4B66-8217-BBB97CE824F5}">
      <dgm:prSet/>
      <dgm:spPr/>
      <dgm:t>
        <a:bodyPr/>
        <a:lstStyle/>
        <a:p>
          <a:endParaRPr lang="en-US"/>
        </a:p>
      </dgm:t>
    </dgm:pt>
    <dgm:pt modelId="{15174A24-7406-40AA-992C-7ABFCC7DA1B2}" type="sibTrans" cxnId="{F56C2E1D-0EAD-4B66-8217-BBB97CE824F5}">
      <dgm:prSet/>
      <dgm:spPr/>
      <dgm:t>
        <a:bodyPr/>
        <a:lstStyle/>
        <a:p>
          <a:endParaRPr lang="en-US"/>
        </a:p>
      </dgm:t>
    </dgm:pt>
    <dgm:pt modelId="{E8B3DD43-F691-4C11-A74E-AF0C568E8D35}">
      <dgm:prSet phldrT="[Text]"/>
      <dgm:spPr>
        <a:solidFill>
          <a:schemeClr val="accent5">
            <a:lumMod val="75000"/>
          </a:schemeClr>
        </a:solidFill>
      </dgm:spPr>
      <dgm:t>
        <a:bodyPr/>
        <a:lstStyle/>
        <a:p>
          <a:r>
            <a:rPr lang="en-US" dirty="0" smtClean="0"/>
            <a:t>Experience</a:t>
          </a:r>
        </a:p>
        <a:p>
          <a:r>
            <a:rPr lang="en-US" dirty="0" smtClean="0"/>
            <a:t>Driver</a:t>
          </a:r>
          <a:endParaRPr lang="en-US" dirty="0"/>
        </a:p>
      </dgm:t>
    </dgm:pt>
    <dgm:pt modelId="{C5B4243B-F8F1-4BB0-A509-EDFA7D9ADD9C}" type="parTrans" cxnId="{FF74764C-D1D8-43FF-9754-756FA12A7FA0}">
      <dgm:prSet/>
      <dgm:spPr/>
      <dgm:t>
        <a:bodyPr/>
        <a:lstStyle/>
        <a:p>
          <a:endParaRPr lang="en-US"/>
        </a:p>
      </dgm:t>
    </dgm:pt>
    <dgm:pt modelId="{B1C177E4-80FC-40AE-B8B9-BC77AA5491BF}" type="sibTrans" cxnId="{FF74764C-D1D8-43FF-9754-756FA12A7FA0}">
      <dgm:prSet/>
      <dgm:spPr/>
      <dgm:t>
        <a:bodyPr/>
        <a:lstStyle/>
        <a:p>
          <a:endParaRPr lang="en-US"/>
        </a:p>
      </dgm:t>
    </dgm:pt>
    <dgm:pt modelId="{F6393C75-8673-497F-9C71-A76999968301}">
      <dgm:prSet/>
      <dgm:spPr>
        <a:solidFill>
          <a:schemeClr val="accent5">
            <a:lumMod val="75000"/>
          </a:schemeClr>
        </a:solidFill>
      </dgm:spPr>
      <dgm:t>
        <a:bodyPr/>
        <a:lstStyle/>
        <a:p>
          <a:r>
            <a:rPr lang="en-US" dirty="0" smtClean="0"/>
            <a:t>Experience</a:t>
          </a:r>
        </a:p>
        <a:p>
          <a:r>
            <a:rPr lang="en-US" dirty="0" smtClean="0"/>
            <a:t>Driver</a:t>
          </a:r>
          <a:endParaRPr lang="en-US" dirty="0"/>
        </a:p>
      </dgm:t>
    </dgm:pt>
    <dgm:pt modelId="{31340DC1-EB4A-4A61-B24A-0A999A4BCF6C}" type="parTrans" cxnId="{375C6A43-D442-4E30-8F31-884C6CA6BADA}">
      <dgm:prSet/>
      <dgm:spPr/>
      <dgm:t>
        <a:bodyPr/>
        <a:lstStyle/>
        <a:p>
          <a:endParaRPr lang="en-US"/>
        </a:p>
      </dgm:t>
    </dgm:pt>
    <dgm:pt modelId="{BF1CC88C-20CF-4D43-B809-EA8852EB9191}" type="sibTrans" cxnId="{375C6A43-D442-4E30-8F31-884C6CA6BADA}">
      <dgm:prSet/>
      <dgm:spPr/>
      <dgm:t>
        <a:bodyPr/>
        <a:lstStyle/>
        <a:p>
          <a:endParaRPr lang="en-US"/>
        </a:p>
      </dgm:t>
    </dgm:pt>
    <dgm:pt modelId="{D1BCB616-C58C-4B17-894E-E38312CDA478}">
      <dgm:prSet/>
      <dgm:spPr>
        <a:solidFill>
          <a:schemeClr val="accent5">
            <a:lumMod val="75000"/>
          </a:schemeClr>
        </a:solidFill>
      </dgm:spPr>
      <dgm:t>
        <a:bodyPr/>
        <a:lstStyle/>
        <a:p>
          <a:r>
            <a:rPr lang="en-US" dirty="0" smtClean="0"/>
            <a:t>Experience</a:t>
          </a:r>
        </a:p>
        <a:p>
          <a:r>
            <a:rPr lang="en-US" dirty="0" smtClean="0"/>
            <a:t>Driver</a:t>
          </a:r>
          <a:endParaRPr lang="en-US" dirty="0"/>
        </a:p>
      </dgm:t>
    </dgm:pt>
    <dgm:pt modelId="{7B4F4AC9-C1AF-40A5-8C02-B2A5EAA9FF10}" type="parTrans" cxnId="{C1EBF8E6-A011-485D-A30B-67396EBA0165}">
      <dgm:prSet/>
      <dgm:spPr/>
      <dgm:t>
        <a:bodyPr/>
        <a:lstStyle/>
        <a:p>
          <a:endParaRPr lang="en-US"/>
        </a:p>
      </dgm:t>
    </dgm:pt>
    <dgm:pt modelId="{562D19B4-4972-497F-91CF-64060902A8F4}" type="sibTrans" cxnId="{C1EBF8E6-A011-485D-A30B-67396EBA0165}">
      <dgm:prSet/>
      <dgm:spPr/>
      <dgm:t>
        <a:bodyPr/>
        <a:lstStyle/>
        <a:p>
          <a:endParaRPr lang="en-US"/>
        </a:p>
      </dgm:t>
    </dgm:pt>
    <dgm:pt modelId="{B927B3F9-06AC-4A95-923C-8C1053F75F2E}">
      <dgm:prSet/>
      <dgm:spPr>
        <a:solidFill>
          <a:schemeClr val="accent5">
            <a:lumMod val="75000"/>
          </a:schemeClr>
        </a:solidFill>
      </dgm:spPr>
      <dgm:t>
        <a:bodyPr/>
        <a:lstStyle/>
        <a:p>
          <a:r>
            <a:rPr lang="en-US" dirty="0" smtClean="0"/>
            <a:t>Experience</a:t>
          </a:r>
        </a:p>
        <a:p>
          <a:r>
            <a:rPr lang="en-US" dirty="0" smtClean="0"/>
            <a:t>Driver</a:t>
          </a:r>
          <a:endParaRPr lang="en-US" dirty="0"/>
        </a:p>
      </dgm:t>
    </dgm:pt>
    <dgm:pt modelId="{22399269-3F16-4C8B-8810-15854859ACB1}" type="parTrans" cxnId="{ECAA0BB0-33ED-455B-BD4C-10BECE282022}">
      <dgm:prSet/>
      <dgm:spPr/>
      <dgm:t>
        <a:bodyPr/>
        <a:lstStyle/>
        <a:p>
          <a:endParaRPr lang="en-US"/>
        </a:p>
      </dgm:t>
    </dgm:pt>
    <dgm:pt modelId="{61128A7B-FE39-4788-8A41-6C2C1448DB40}" type="sibTrans" cxnId="{ECAA0BB0-33ED-455B-BD4C-10BECE282022}">
      <dgm:prSet/>
      <dgm:spPr/>
      <dgm:t>
        <a:bodyPr/>
        <a:lstStyle/>
        <a:p>
          <a:endParaRPr lang="en-US"/>
        </a:p>
      </dgm:t>
    </dgm:pt>
    <dgm:pt modelId="{8824F052-D6EF-46E1-83F3-5AA013CDDCB0}" type="pres">
      <dgm:prSet presAssocID="{DA646F79-5A0D-48B7-B0E6-22CC232331EB}" presName="cycle" presStyleCnt="0">
        <dgm:presLayoutVars>
          <dgm:chMax val="1"/>
          <dgm:dir/>
          <dgm:animLvl val="ctr"/>
          <dgm:resizeHandles val="exact"/>
        </dgm:presLayoutVars>
      </dgm:prSet>
      <dgm:spPr/>
      <dgm:t>
        <a:bodyPr/>
        <a:lstStyle/>
        <a:p>
          <a:endParaRPr lang="en-US"/>
        </a:p>
      </dgm:t>
    </dgm:pt>
    <dgm:pt modelId="{32843F12-684F-4D30-8A5A-1F726286C1CA}" type="pres">
      <dgm:prSet presAssocID="{C194AAA1-4BA9-44EF-9FF7-2B91EF4D8146}" presName="centerShape" presStyleLbl="node0" presStyleIdx="0" presStyleCnt="1"/>
      <dgm:spPr/>
      <dgm:t>
        <a:bodyPr/>
        <a:lstStyle/>
        <a:p>
          <a:endParaRPr lang="en-US"/>
        </a:p>
      </dgm:t>
    </dgm:pt>
    <dgm:pt modelId="{B2AC55DD-DE07-41FE-9523-5CDA0BCEA553}" type="pres">
      <dgm:prSet presAssocID="{465EF7C2-D1AB-4220-AF6B-E44BF57E5E7F}" presName="parTrans" presStyleLbl="bgSibTrans2D1" presStyleIdx="0" presStyleCnt="7"/>
      <dgm:spPr/>
      <dgm:t>
        <a:bodyPr/>
        <a:lstStyle/>
        <a:p>
          <a:endParaRPr lang="en-US"/>
        </a:p>
      </dgm:t>
    </dgm:pt>
    <dgm:pt modelId="{6988D255-E654-4AD1-BD93-69DA0E6B762C}" type="pres">
      <dgm:prSet presAssocID="{D634E03C-2DB2-410F-8849-C9BDAFEAE2D0}" presName="node" presStyleLbl="node1" presStyleIdx="0" presStyleCnt="7">
        <dgm:presLayoutVars>
          <dgm:bulletEnabled val="1"/>
        </dgm:presLayoutVars>
      </dgm:prSet>
      <dgm:spPr/>
      <dgm:t>
        <a:bodyPr/>
        <a:lstStyle/>
        <a:p>
          <a:endParaRPr lang="en-US"/>
        </a:p>
      </dgm:t>
    </dgm:pt>
    <dgm:pt modelId="{75882AF2-AEB2-4210-B822-B756A655CDF2}" type="pres">
      <dgm:prSet presAssocID="{4BAB0BE7-D251-4C08-8155-36EDFBF7D4CF}" presName="parTrans" presStyleLbl="bgSibTrans2D1" presStyleIdx="1" presStyleCnt="7"/>
      <dgm:spPr/>
      <dgm:t>
        <a:bodyPr/>
        <a:lstStyle/>
        <a:p>
          <a:endParaRPr lang="en-US"/>
        </a:p>
      </dgm:t>
    </dgm:pt>
    <dgm:pt modelId="{E13A8CA0-3D1B-4568-A145-A3226E248353}" type="pres">
      <dgm:prSet presAssocID="{7B1F17DB-8870-4012-827F-2567C0F3126D}" presName="node" presStyleLbl="node1" presStyleIdx="1" presStyleCnt="7">
        <dgm:presLayoutVars>
          <dgm:bulletEnabled val="1"/>
        </dgm:presLayoutVars>
      </dgm:prSet>
      <dgm:spPr/>
      <dgm:t>
        <a:bodyPr/>
        <a:lstStyle/>
        <a:p>
          <a:endParaRPr lang="en-US"/>
        </a:p>
      </dgm:t>
    </dgm:pt>
    <dgm:pt modelId="{63D92E67-2833-4CFF-ABE9-29B782FA314B}" type="pres">
      <dgm:prSet presAssocID="{7C3331A9-CB4B-4FC4-A04A-49457A50CFF5}" presName="parTrans" presStyleLbl="bgSibTrans2D1" presStyleIdx="2" presStyleCnt="7"/>
      <dgm:spPr/>
      <dgm:t>
        <a:bodyPr/>
        <a:lstStyle/>
        <a:p>
          <a:endParaRPr lang="en-US"/>
        </a:p>
      </dgm:t>
    </dgm:pt>
    <dgm:pt modelId="{F25ED73D-3712-4BA2-A16D-1944FAF08C60}" type="pres">
      <dgm:prSet presAssocID="{7E037D75-8FF8-4392-8A30-E06341030E33}" presName="node" presStyleLbl="node1" presStyleIdx="2" presStyleCnt="7">
        <dgm:presLayoutVars>
          <dgm:bulletEnabled val="1"/>
        </dgm:presLayoutVars>
      </dgm:prSet>
      <dgm:spPr/>
      <dgm:t>
        <a:bodyPr/>
        <a:lstStyle/>
        <a:p>
          <a:endParaRPr lang="en-US"/>
        </a:p>
      </dgm:t>
    </dgm:pt>
    <dgm:pt modelId="{13A970D4-0D3B-49E9-8FE0-BAD7D1EF0325}" type="pres">
      <dgm:prSet presAssocID="{C5B4243B-F8F1-4BB0-A509-EDFA7D9ADD9C}" presName="parTrans" presStyleLbl="bgSibTrans2D1" presStyleIdx="3" presStyleCnt="7"/>
      <dgm:spPr/>
      <dgm:t>
        <a:bodyPr/>
        <a:lstStyle/>
        <a:p>
          <a:endParaRPr lang="en-US"/>
        </a:p>
      </dgm:t>
    </dgm:pt>
    <dgm:pt modelId="{243B600A-B59F-4BDC-890E-DF1BAE546036}" type="pres">
      <dgm:prSet presAssocID="{E8B3DD43-F691-4C11-A74E-AF0C568E8D35}" presName="node" presStyleLbl="node1" presStyleIdx="3" presStyleCnt="7">
        <dgm:presLayoutVars>
          <dgm:bulletEnabled val="1"/>
        </dgm:presLayoutVars>
      </dgm:prSet>
      <dgm:spPr/>
      <dgm:t>
        <a:bodyPr/>
        <a:lstStyle/>
        <a:p>
          <a:endParaRPr lang="en-US"/>
        </a:p>
      </dgm:t>
    </dgm:pt>
    <dgm:pt modelId="{0CC5536C-B702-40F7-8C05-A843A48D50A9}" type="pres">
      <dgm:prSet presAssocID="{31340DC1-EB4A-4A61-B24A-0A999A4BCF6C}" presName="parTrans" presStyleLbl="bgSibTrans2D1" presStyleIdx="4" presStyleCnt="7"/>
      <dgm:spPr/>
      <dgm:t>
        <a:bodyPr/>
        <a:lstStyle/>
        <a:p>
          <a:endParaRPr lang="en-US"/>
        </a:p>
      </dgm:t>
    </dgm:pt>
    <dgm:pt modelId="{E4D01C93-8E13-41EE-BB16-94BD26963F19}" type="pres">
      <dgm:prSet presAssocID="{F6393C75-8673-497F-9C71-A76999968301}" presName="node" presStyleLbl="node1" presStyleIdx="4" presStyleCnt="7">
        <dgm:presLayoutVars>
          <dgm:bulletEnabled val="1"/>
        </dgm:presLayoutVars>
      </dgm:prSet>
      <dgm:spPr/>
      <dgm:t>
        <a:bodyPr/>
        <a:lstStyle/>
        <a:p>
          <a:endParaRPr lang="en-US"/>
        </a:p>
      </dgm:t>
    </dgm:pt>
    <dgm:pt modelId="{85C1217C-D407-4798-B9A3-F32E126CD188}" type="pres">
      <dgm:prSet presAssocID="{7B4F4AC9-C1AF-40A5-8C02-B2A5EAA9FF10}" presName="parTrans" presStyleLbl="bgSibTrans2D1" presStyleIdx="5" presStyleCnt="7"/>
      <dgm:spPr/>
      <dgm:t>
        <a:bodyPr/>
        <a:lstStyle/>
        <a:p>
          <a:endParaRPr lang="en-US"/>
        </a:p>
      </dgm:t>
    </dgm:pt>
    <dgm:pt modelId="{92DF3CA0-BF53-4501-BE56-5F03CEBBA6AB}" type="pres">
      <dgm:prSet presAssocID="{D1BCB616-C58C-4B17-894E-E38312CDA478}" presName="node" presStyleLbl="node1" presStyleIdx="5" presStyleCnt="7">
        <dgm:presLayoutVars>
          <dgm:bulletEnabled val="1"/>
        </dgm:presLayoutVars>
      </dgm:prSet>
      <dgm:spPr/>
      <dgm:t>
        <a:bodyPr/>
        <a:lstStyle/>
        <a:p>
          <a:endParaRPr lang="en-US"/>
        </a:p>
      </dgm:t>
    </dgm:pt>
    <dgm:pt modelId="{C49A99FE-7EAE-43C1-91D5-C5B22927410D}" type="pres">
      <dgm:prSet presAssocID="{22399269-3F16-4C8B-8810-15854859ACB1}" presName="parTrans" presStyleLbl="bgSibTrans2D1" presStyleIdx="6" presStyleCnt="7"/>
      <dgm:spPr/>
      <dgm:t>
        <a:bodyPr/>
        <a:lstStyle/>
        <a:p>
          <a:endParaRPr lang="en-US"/>
        </a:p>
      </dgm:t>
    </dgm:pt>
    <dgm:pt modelId="{7815DF0B-5AE6-45F8-B3EE-8D42F5B77807}" type="pres">
      <dgm:prSet presAssocID="{B927B3F9-06AC-4A95-923C-8C1053F75F2E}" presName="node" presStyleLbl="node1" presStyleIdx="6" presStyleCnt="7">
        <dgm:presLayoutVars>
          <dgm:bulletEnabled val="1"/>
        </dgm:presLayoutVars>
      </dgm:prSet>
      <dgm:spPr/>
      <dgm:t>
        <a:bodyPr/>
        <a:lstStyle/>
        <a:p>
          <a:endParaRPr lang="en-US"/>
        </a:p>
      </dgm:t>
    </dgm:pt>
  </dgm:ptLst>
  <dgm:cxnLst>
    <dgm:cxn modelId="{FF74764C-D1D8-43FF-9754-756FA12A7FA0}" srcId="{C194AAA1-4BA9-44EF-9FF7-2B91EF4D8146}" destId="{E8B3DD43-F691-4C11-A74E-AF0C568E8D35}" srcOrd="3" destOrd="0" parTransId="{C5B4243B-F8F1-4BB0-A509-EDFA7D9ADD9C}" sibTransId="{B1C177E4-80FC-40AE-B8B9-BC77AA5491BF}"/>
    <dgm:cxn modelId="{56066E57-25BF-4AB8-928E-BD1DA1B35D3E}" type="presOf" srcId="{4BAB0BE7-D251-4C08-8155-36EDFBF7D4CF}" destId="{75882AF2-AEB2-4210-B822-B756A655CDF2}" srcOrd="0" destOrd="0" presId="urn:microsoft.com/office/officeart/2005/8/layout/radial4"/>
    <dgm:cxn modelId="{F6BF0F45-324C-4934-AE94-047D8C6D12EF}" srcId="{C194AAA1-4BA9-44EF-9FF7-2B91EF4D8146}" destId="{D634E03C-2DB2-410F-8849-C9BDAFEAE2D0}" srcOrd="0" destOrd="0" parTransId="{465EF7C2-D1AB-4220-AF6B-E44BF57E5E7F}" sibTransId="{99BCDECA-CD57-4E3E-A0F5-4250DF9AB2F0}"/>
    <dgm:cxn modelId="{1D4477D1-4769-41BB-8A3F-B276680574F7}" type="presOf" srcId="{D1BCB616-C58C-4B17-894E-E38312CDA478}" destId="{92DF3CA0-BF53-4501-BE56-5F03CEBBA6AB}" srcOrd="0" destOrd="0" presId="urn:microsoft.com/office/officeart/2005/8/layout/radial4"/>
    <dgm:cxn modelId="{E5821786-38C0-458A-B8CE-76535C490E09}" type="presOf" srcId="{C194AAA1-4BA9-44EF-9FF7-2B91EF4D8146}" destId="{32843F12-684F-4D30-8A5A-1F726286C1CA}" srcOrd="0" destOrd="0" presId="urn:microsoft.com/office/officeart/2005/8/layout/radial4"/>
    <dgm:cxn modelId="{3DA9C534-0745-4067-A414-E13C35DC8363}" type="presOf" srcId="{F6393C75-8673-497F-9C71-A76999968301}" destId="{E4D01C93-8E13-41EE-BB16-94BD26963F19}" srcOrd="0" destOrd="0" presId="urn:microsoft.com/office/officeart/2005/8/layout/radial4"/>
    <dgm:cxn modelId="{375C6A43-D442-4E30-8F31-884C6CA6BADA}" srcId="{C194AAA1-4BA9-44EF-9FF7-2B91EF4D8146}" destId="{F6393C75-8673-497F-9C71-A76999968301}" srcOrd="4" destOrd="0" parTransId="{31340DC1-EB4A-4A61-B24A-0A999A4BCF6C}" sibTransId="{BF1CC88C-20CF-4D43-B809-EA8852EB9191}"/>
    <dgm:cxn modelId="{2D98D6A0-C57B-4061-979C-1FF81E2B6EA7}" type="presOf" srcId="{D634E03C-2DB2-410F-8849-C9BDAFEAE2D0}" destId="{6988D255-E654-4AD1-BD93-69DA0E6B762C}" srcOrd="0" destOrd="0" presId="urn:microsoft.com/office/officeart/2005/8/layout/radial4"/>
    <dgm:cxn modelId="{77BAC0BE-14AE-4A8C-9914-2EC2AF2A9DDF}" type="presOf" srcId="{7C3331A9-CB4B-4FC4-A04A-49457A50CFF5}" destId="{63D92E67-2833-4CFF-ABE9-29B782FA314B}" srcOrd="0" destOrd="0" presId="urn:microsoft.com/office/officeart/2005/8/layout/radial4"/>
    <dgm:cxn modelId="{61EE9E45-A2FD-400F-B90E-C98835A8CC49}" type="presOf" srcId="{B927B3F9-06AC-4A95-923C-8C1053F75F2E}" destId="{7815DF0B-5AE6-45F8-B3EE-8D42F5B77807}" srcOrd="0" destOrd="0" presId="urn:microsoft.com/office/officeart/2005/8/layout/radial4"/>
    <dgm:cxn modelId="{75F90C1B-6A5C-4FD5-BF3D-6C3E9A63B3CC}" type="presOf" srcId="{7B4F4AC9-C1AF-40A5-8C02-B2A5EAA9FF10}" destId="{85C1217C-D407-4798-B9A3-F32E126CD188}" srcOrd="0" destOrd="0" presId="urn:microsoft.com/office/officeart/2005/8/layout/radial4"/>
    <dgm:cxn modelId="{C1EBF8E6-A011-485D-A30B-67396EBA0165}" srcId="{C194AAA1-4BA9-44EF-9FF7-2B91EF4D8146}" destId="{D1BCB616-C58C-4B17-894E-E38312CDA478}" srcOrd="5" destOrd="0" parTransId="{7B4F4AC9-C1AF-40A5-8C02-B2A5EAA9FF10}" sibTransId="{562D19B4-4972-497F-91CF-64060902A8F4}"/>
    <dgm:cxn modelId="{5F2DA7FB-372B-4C71-84F4-6853D04BBEA5}" type="presOf" srcId="{22399269-3F16-4C8B-8810-15854859ACB1}" destId="{C49A99FE-7EAE-43C1-91D5-C5B22927410D}" srcOrd="0" destOrd="0" presId="urn:microsoft.com/office/officeart/2005/8/layout/radial4"/>
    <dgm:cxn modelId="{9AFB98B2-96E1-49E3-8250-24B6DAB88C71}" srcId="{DA646F79-5A0D-48B7-B0E6-22CC232331EB}" destId="{C194AAA1-4BA9-44EF-9FF7-2B91EF4D8146}" srcOrd="0" destOrd="0" parTransId="{E3ED6E6E-8D10-43AF-B765-354D0C1B39C8}" sibTransId="{59D1AF44-D1AA-4491-92A1-77D922D062C3}"/>
    <dgm:cxn modelId="{ECAA0BB0-33ED-455B-BD4C-10BECE282022}" srcId="{C194AAA1-4BA9-44EF-9FF7-2B91EF4D8146}" destId="{B927B3F9-06AC-4A95-923C-8C1053F75F2E}" srcOrd="6" destOrd="0" parTransId="{22399269-3F16-4C8B-8810-15854859ACB1}" sibTransId="{61128A7B-FE39-4788-8A41-6C2C1448DB40}"/>
    <dgm:cxn modelId="{6ABFB326-B1AC-41FD-BC0E-6DC4A3797D17}" type="presOf" srcId="{7E037D75-8FF8-4392-8A30-E06341030E33}" destId="{F25ED73D-3712-4BA2-A16D-1944FAF08C60}" srcOrd="0" destOrd="0" presId="urn:microsoft.com/office/officeart/2005/8/layout/radial4"/>
    <dgm:cxn modelId="{D7433E0F-B061-4318-97DF-AD4E0FAA3412}" type="presOf" srcId="{DA646F79-5A0D-48B7-B0E6-22CC232331EB}" destId="{8824F052-D6EF-46E1-83F3-5AA013CDDCB0}" srcOrd="0" destOrd="0" presId="urn:microsoft.com/office/officeart/2005/8/layout/radial4"/>
    <dgm:cxn modelId="{C9423C4A-CE0C-48E2-A93A-474A0282020C}" type="presOf" srcId="{7B1F17DB-8870-4012-827F-2567C0F3126D}" destId="{E13A8CA0-3D1B-4568-A145-A3226E248353}" srcOrd="0" destOrd="0" presId="urn:microsoft.com/office/officeart/2005/8/layout/radial4"/>
    <dgm:cxn modelId="{BCA8CD9A-81C1-482F-8800-57C2EE74E05C}" srcId="{C194AAA1-4BA9-44EF-9FF7-2B91EF4D8146}" destId="{7B1F17DB-8870-4012-827F-2567C0F3126D}" srcOrd="1" destOrd="0" parTransId="{4BAB0BE7-D251-4C08-8155-36EDFBF7D4CF}" sibTransId="{8D805BB2-0B54-40D7-94A1-3618D487E4DE}"/>
    <dgm:cxn modelId="{D8F8FC87-6535-474C-9B53-1643AFA18230}" type="presOf" srcId="{C5B4243B-F8F1-4BB0-A509-EDFA7D9ADD9C}" destId="{13A970D4-0D3B-49E9-8FE0-BAD7D1EF0325}" srcOrd="0" destOrd="0" presId="urn:microsoft.com/office/officeart/2005/8/layout/radial4"/>
    <dgm:cxn modelId="{F56C2E1D-0EAD-4B66-8217-BBB97CE824F5}" srcId="{C194AAA1-4BA9-44EF-9FF7-2B91EF4D8146}" destId="{7E037D75-8FF8-4392-8A30-E06341030E33}" srcOrd="2" destOrd="0" parTransId="{7C3331A9-CB4B-4FC4-A04A-49457A50CFF5}" sibTransId="{15174A24-7406-40AA-992C-7ABFCC7DA1B2}"/>
    <dgm:cxn modelId="{69BFF2FB-8F7F-4A5D-B63C-5CCE7ECDC5D7}" type="presOf" srcId="{465EF7C2-D1AB-4220-AF6B-E44BF57E5E7F}" destId="{B2AC55DD-DE07-41FE-9523-5CDA0BCEA553}" srcOrd="0" destOrd="0" presId="urn:microsoft.com/office/officeart/2005/8/layout/radial4"/>
    <dgm:cxn modelId="{1B2CAF3B-C2E0-47A7-B96B-EABAD9D2C160}" type="presOf" srcId="{31340DC1-EB4A-4A61-B24A-0A999A4BCF6C}" destId="{0CC5536C-B702-40F7-8C05-A843A48D50A9}" srcOrd="0" destOrd="0" presId="urn:microsoft.com/office/officeart/2005/8/layout/radial4"/>
    <dgm:cxn modelId="{39D98672-AD0E-4482-80EF-C383FAEFE849}" type="presOf" srcId="{E8B3DD43-F691-4C11-A74E-AF0C568E8D35}" destId="{243B600A-B59F-4BDC-890E-DF1BAE546036}" srcOrd="0" destOrd="0" presId="urn:microsoft.com/office/officeart/2005/8/layout/radial4"/>
    <dgm:cxn modelId="{856211F4-555F-48C1-B686-CD362852A886}" type="presParOf" srcId="{8824F052-D6EF-46E1-83F3-5AA013CDDCB0}" destId="{32843F12-684F-4D30-8A5A-1F726286C1CA}" srcOrd="0" destOrd="0" presId="urn:microsoft.com/office/officeart/2005/8/layout/radial4"/>
    <dgm:cxn modelId="{4D582760-A90E-4FE8-80E9-A4EF94097B4B}" type="presParOf" srcId="{8824F052-D6EF-46E1-83F3-5AA013CDDCB0}" destId="{B2AC55DD-DE07-41FE-9523-5CDA0BCEA553}" srcOrd="1" destOrd="0" presId="urn:microsoft.com/office/officeart/2005/8/layout/radial4"/>
    <dgm:cxn modelId="{A2F30EF6-5CF9-43F3-91C1-71693F53D540}" type="presParOf" srcId="{8824F052-D6EF-46E1-83F3-5AA013CDDCB0}" destId="{6988D255-E654-4AD1-BD93-69DA0E6B762C}" srcOrd="2" destOrd="0" presId="urn:microsoft.com/office/officeart/2005/8/layout/radial4"/>
    <dgm:cxn modelId="{732488E3-36B4-43EC-949C-BE71E9172755}" type="presParOf" srcId="{8824F052-D6EF-46E1-83F3-5AA013CDDCB0}" destId="{75882AF2-AEB2-4210-B822-B756A655CDF2}" srcOrd="3" destOrd="0" presId="urn:microsoft.com/office/officeart/2005/8/layout/radial4"/>
    <dgm:cxn modelId="{7EB46750-48EE-442A-9C61-BB394252BF67}" type="presParOf" srcId="{8824F052-D6EF-46E1-83F3-5AA013CDDCB0}" destId="{E13A8CA0-3D1B-4568-A145-A3226E248353}" srcOrd="4" destOrd="0" presId="urn:microsoft.com/office/officeart/2005/8/layout/radial4"/>
    <dgm:cxn modelId="{2ED3F808-1D47-4834-B372-6E7A0883E1F4}" type="presParOf" srcId="{8824F052-D6EF-46E1-83F3-5AA013CDDCB0}" destId="{63D92E67-2833-4CFF-ABE9-29B782FA314B}" srcOrd="5" destOrd="0" presId="urn:microsoft.com/office/officeart/2005/8/layout/radial4"/>
    <dgm:cxn modelId="{4CDFCF32-0D2E-4D9F-80F6-8ADEF3D18447}" type="presParOf" srcId="{8824F052-D6EF-46E1-83F3-5AA013CDDCB0}" destId="{F25ED73D-3712-4BA2-A16D-1944FAF08C60}" srcOrd="6" destOrd="0" presId="urn:microsoft.com/office/officeart/2005/8/layout/radial4"/>
    <dgm:cxn modelId="{200FFB1E-ABE8-4624-BCFA-5CFA7E3C1A03}" type="presParOf" srcId="{8824F052-D6EF-46E1-83F3-5AA013CDDCB0}" destId="{13A970D4-0D3B-49E9-8FE0-BAD7D1EF0325}" srcOrd="7" destOrd="0" presId="urn:microsoft.com/office/officeart/2005/8/layout/radial4"/>
    <dgm:cxn modelId="{486DBC47-906C-4D59-8E0B-9181A5746DB9}" type="presParOf" srcId="{8824F052-D6EF-46E1-83F3-5AA013CDDCB0}" destId="{243B600A-B59F-4BDC-890E-DF1BAE546036}" srcOrd="8" destOrd="0" presId="urn:microsoft.com/office/officeart/2005/8/layout/radial4"/>
    <dgm:cxn modelId="{8617AF10-DA61-411A-896D-176C1DDB90D6}" type="presParOf" srcId="{8824F052-D6EF-46E1-83F3-5AA013CDDCB0}" destId="{0CC5536C-B702-40F7-8C05-A843A48D50A9}" srcOrd="9" destOrd="0" presId="urn:microsoft.com/office/officeart/2005/8/layout/radial4"/>
    <dgm:cxn modelId="{E4551985-E9E5-4CE6-BC59-73621B97A52A}" type="presParOf" srcId="{8824F052-D6EF-46E1-83F3-5AA013CDDCB0}" destId="{E4D01C93-8E13-41EE-BB16-94BD26963F19}" srcOrd="10" destOrd="0" presId="urn:microsoft.com/office/officeart/2005/8/layout/radial4"/>
    <dgm:cxn modelId="{35EBDAC3-25F5-4650-B4D1-A5FE9CC1B1DE}" type="presParOf" srcId="{8824F052-D6EF-46E1-83F3-5AA013CDDCB0}" destId="{85C1217C-D407-4798-B9A3-F32E126CD188}" srcOrd="11" destOrd="0" presId="urn:microsoft.com/office/officeart/2005/8/layout/radial4"/>
    <dgm:cxn modelId="{1B941518-03C8-4466-B281-F27F1B72F79F}" type="presParOf" srcId="{8824F052-D6EF-46E1-83F3-5AA013CDDCB0}" destId="{92DF3CA0-BF53-4501-BE56-5F03CEBBA6AB}" srcOrd="12" destOrd="0" presId="urn:microsoft.com/office/officeart/2005/8/layout/radial4"/>
    <dgm:cxn modelId="{F6102410-5A58-4EE7-887E-A8F9EA625126}" type="presParOf" srcId="{8824F052-D6EF-46E1-83F3-5AA013CDDCB0}" destId="{C49A99FE-7EAE-43C1-91D5-C5B22927410D}" srcOrd="13" destOrd="0" presId="urn:microsoft.com/office/officeart/2005/8/layout/radial4"/>
    <dgm:cxn modelId="{7E1F16EB-33D9-4175-BF1C-83AA861E839C}" type="presParOf" srcId="{8824F052-D6EF-46E1-83F3-5AA013CDDCB0}" destId="{7815DF0B-5AE6-45F8-B3EE-8D42F5B77807}" srcOrd="1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843F12-684F-4D30-8A5A-1F726286C1CA}">
      <dsp:nvSpPr>
        <dsp:cNvPr id="0" name=""/>
        <dsp:cNvSpPr/>
      </dsp:nvSpPr>
      <dsp:spPr>
        <a:xfrm>
          <a:off x="1174931" y="1239569"/>
          <a:ext cx="774337" cy="774337"/>
        </a:xfrm>
        <a:prstGeom prst="ellipse">
          <a:avLst/>
        </a:prstGeom>
        <a:solidFill>
          <a:srgbClr val="17375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Loyalty (NPS)</a:t>
          </a:r>
          <a:endParaRPr lang="en-US" sz="1200" kern="1200" dirty="0"/>
        </a:p>
      </dsp:txBody>
      <dsp:txXfrm>
        <a:off x="1174931" y="1239569"/>
        <a:ext cx="774337" cy="774337"/>
      </dsp:txXfrm>
    </dsp:sp>
    <dsp:sp modelId="{B2AC55DD-DE07-41FE-9523-5CDA0BCEA553}">
      <dsp:nvSpPr>
        <dsp:cNvPr id="0" name=""/>
        <dsp:cNvSpPr/>
      </dsp:nvSpPr>
      <dsp:spPr>
        <a:xfrm rot="10800000">
          <a:off x="271869" y="1516395"/>
          <a:ext cx="853393" cy="22068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88D255-E654-4AD1-BD93-69DA0E6B762C}">
      <dsp:nvSpPr>
        <dsp:cNvPr id="0" name=""/>
        <dsp:cNvSpPr/>
      </dsp:nvSpPr>
      <dsp:spPr>
        <a:xfrm>
          <a:off x="851" y="1409923"/>
          <a:ext cx="542036" cy="433629"/>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Driver</a:t>
          </a:r>
          <a:endParaRPr lang="en-US" sz="1200" kern="1200" dirty="0"/>
        </a:p>
      </dsp:txBody>
      <dsp:txXfrm>
        <a:off x="851" y="1409923"/>
        <a:ext cx="542036" cy="433629"/>
      </dsp:txXfrm>
    </dsp:sp>
    <dsp:sp modelId="{75882AF2-AEB2-4210-B822-B756A655CDF2}">
      <dsp:nvSpPr>
        <dsp:cNvPr id="0" name=""/>
        <dsp:cNvSpPr/>
      </dsp:nvSpPr>
      <dsp:spPr>
        <a:xfrm rot="12600000">
          <a:off x="387560" y="1084628"/>
          <a:ext cx="853393" cy="22068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13A8CA0-3D1B-4568-A145-A3226E248353}">
      <dsp:nvSpPr>
        <dsp:cNvPr id="0" name=""/>
        <dsp:cNvSpPr/>
      </dsp:nvSpPr>
      <dsp:spPr>
        <a:xfrm>
          <a:off x="173709" y="764808"/>
          <a:ext cx="542036" cy="433629"/>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Driver</a:t>
          </a:r>
          <a:endParaRPr lang="en-US" sz="1200" kern="1200" dirty="0"/>
        </a:p>
      </dsp:txBody>
      <dsp:txXfrm>
        <a:off x="173709" y="764808"/>
        <a:ext cx="542036" cy="433629"/>
      </dsp:txXfrm>
    </dsp:sp>
    <dsp:sp modelId="{63D92E67-2833-4CFF-ABE9-29B782FA314B}">
      <dsp:nvSpPr>
        <dsp:cNvPr id="0" name=""/>
        <dsp:cNvSpPr/>
      </dsp:nvSpPr>
      <dsp:spPr>
        <a:xfrm rot="14400000">
          <a:off x="703636" y="768552"/>
          <a:ext cx="853393" cy="22068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5ED73D-3712-4BA2-A16D-1944FAF08C60}">
      <dsp:nvSpPr>
        <dsp:cNvPr id="0" name=""/>
        <dsp:cNvSpPr/>
      </dsp:nvSpPr>
      <dsp:spPr>
        <a:xfrm>
          <a:off x="645966" y="292551"/>
          <a:ext cx="542036" cy="433629"/>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Driver</a:t>
          </a:r>
          <a:endParaRPr lang="en-US" sz="1200" kern="1200" dirty="0"/>
        </a:p>
      </dsp:txBody>
      <dsp:txXfrm>
        <a:off x="645966" y="292551"/>
        <a:ext cx="542036" cy="433629"/>
      </dsp:txXfrm>
    </dsp:sp>
    <dsp:sp modelId="{13A970D4-0D3B-49E9-8FE0-BAD7D1EF0325}">
      <dsp:nvSpPr>
        <dsp:cNvPr id="0" name=""/>
        <dsp:cNvSpPr/>
      </dsp:nvSpPr>
      <dsp:spPr>
        <a:xfrm rot="16200000">
          <a:off x="1135403" y="652861"/>
          <a:ext cx="853393" cy="22068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3B600A-B59F-4BDC-890E-DF1BAE546036}">
      <dsp:nvSpPr>
        <dsp:cNvPr id="0" name=""/>
        <dsp:cNvSpPr/>
      </dsp:nvSpPr>
      <dsp:spPr>
        <a:xfrm>
          <a:off x="1291081" y="119692"/>
          <a:ext cx="542036" cy="433629"/>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Driver</a:t>
          </a:r>
          <a:endParaRPr lang="en-US" sz="1200" kern="1200" dirty="0"/>
        </a:p>
      </dsp:txBody>
      <dsp:txXfrm>
        <a:off x="1291081" y="119692"/>
        <a:ext cx="542036" cy="433629"/>
      </dsp:txXfrm>
    </dsp:sp>
    <dsp:sp modelId="{0CC5536C-B702-40F7-8C05-A843A48D50A9}">
      <dsp:nvSpPr>
        <dsp:cNvPr id="0" name=""/>
        <dsp:cNvSpPr/>
      </dsp:nvSpPr>
      <dsp:spPr>
        <a:xfrm rot="18000000">
          <a:off x="1567170" y="768552"/>
          <a:ext cx="853393" cy="22068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D01C93-8E13-41EE-BB16-94BD26963F19}">
      <dsp:nvSpPr>
        <dsp:cNvPr id="0" name=""/>
        <dsp:cNvSpPr/>
      </dsp:nvSpPr>
      <dsp:spPr>
        <a:xfrm>
          <a:off x="1936197" y="292551"/>
          <a:ext cx="542036" cy="433629"/>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Driver</a:t>
          </a:r>
          <a:endParaRPr lang="en-US" sz="1200" kern="1200" dirty="0"/>
        </a:p>
      </dsp:txBody>
      <dsp:txXfrm>
        <a:off x="1936197" y="292551"/>
        <a:ext cx="542036" cy="433629"/>
      </dsp:txXfrm>
    </dsp:sp>
    <dsp:sp modelId="{85C1217C-D407-4798-B9A3-F32E126CD188}">
      <dsp:nvSpPr>
        <dsp:cNvPr id="0" name=""/>
        <dsp:cNvSpPr/>
      </dsp:nvSpPr>
      <dsp:spPr>
        <a:xfrm rot="19800000">
          <a:off x="1883245" y="1084628"/>
          <a:ext cx="853393" cy="22068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DF3CA0-BF53-4501-BE56-5F03CEBBA6AB}">
      <dsp:nvSpPr>
        <dsp:cNvPr id="0" name=""/>
        <dsp:cNvSpPr/>
      </dsp:nvSpPr>
      <dsp:spPr>
        <a:xfrm>
          <a:off x="2408454" y="764808"/>
          <a:ext cx="542036" cy="433629"/>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Driver</a:t>
          </a:r>
          <a:endParaRPr lang="en-US" sz="1200" kern="1200" dirty="0"/>
        </a:p>
      </dsp:txBody>
      <dsp:txXfrm>
        <a:off x="2408454" y="764808"/>
        <a:ext cx="542036" cy="433629"/>
      </dsp:txXfrm>
    </dsp:sp>
    <dsp:sp modelId="{C49A99FE-7EAE-43C1-91D5-C5B22927410D}">
      <dsp:nvSpPr>
        <dsp:cNvPr id="0" name=""/>
        <dsp:cNvSpPr/>
      </dsp:nvSpPr>
      <dsp:spPr>
        <a:xfrm>
          <a:off x="1998937" y="1516395"/>
          <a:ext cx="853393" cy="22068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15DF0B-5AE6-45F8-B3EE-8D42F5B77807}">
      <dsp:nvSpPr>
        <dsp:cNvPr id="0" name=""/>
        <dsp:cNvSpPr/>
      </dsp:nvSpPr>
      <dsp:spPr>
        <a:xfrm>
          <a:off x="2581312" y="1409923"/>
          <a:ext cx="542036" cy="433629"/>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Driver</a:t>
          </a:r>
          <a:endParaRPr lang="en-US" sz="1200" kern="1200" dirty="0"/>
        </a:p>
      </dsp:txBody>
      <dsp:txXfrm>
        <a:off x="2581312" y="1409923"/>
        <a:ext cx="542036" cy="43362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843F12-684F-4D30-8A5A-1F726286C1CA}">
      <dsp:nvSpPr>
        <dsp:cNvPr id="0" name=""/>
        <dsp:cNvSpPr/>
      </dsp:nvSpPr>
      <dsp:spPr>
        <a:xfrm>
          <a:off x="2467284" y="1771010"/>
          <a:ext cx="1224469" cy="1224469"/>
        </a:xfrm>
        <a:prstGeom prst="ellipse">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Loyalty (NPS)</a:t>
          </a:r>
          <a:endParaRPr lang="en-US" sz="1900" kern="1200" dirty="0"/>
        </a:p>
      </dsp:txBody>
      <dsp:txXfrm>
        <a:off x="2467284" y="1771010"/>
        <a:ext cx="1224469" cy="1224469"/>
      </dsp:txXfrm>
    </dsp:sp>
    <dsp:sp modelId="{B2AC55DD-DE07-41FE-9523-5CDA0BCEA553}">
      <dsp:nvSpPr>
        <dsp:cNvPr id="0" name=""/>
        <dsp:cNvSpPr/>
      </dsp:nvSpPr>
      <dsp:spPr>
        <a:xfrm rot="10800000">
          <a:off x="1039829" y="2208758"/>
          <a:ext cx="1348944" cy="34897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88D255-E654-4AD1-BD93-69DA0E6B762C}">
      <dsp:nvSpPr>
        <dsp:cNvPr id="0" name=""/>
        <dsp:cNvSpPr/>
      </dsp:nvSpPr>
      <dsp:spPr>
        <a:xfrm>
          <a:off x="611265" y="2040393"/>
          <a:ext cx="857128" cy="685703"/>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t>Experience</a:t>
          </a:r>
        </a:p>
        <a:p>
          <a:pPr lvl="0" algn="ctr" defTabSz="488950">
            <a:lnSpc>
              <a:spcPct val="90000"/>
            </a:lnSpc>
            <a:spcBef>
              <a:spcPct val="0"/>
            </a:spcBef>
            <a:spcAft>
              <a:spcPct val="35000"/>
            </a:spcAft>
          </a:pPr>
          <a:r>
            <a:rPr lang="en-US" sz="1100" kern="1200" dirty="0" smtClean="0"/>
            <a:t>Driver</a:t>
          </a:r>
          <a:endParaRPr lang="en-US" sz="1100" kern="1200" dirty="0"/>
        </a:p>
      </dsp:txBody>
      <dsp:txXfrm>
        <a:off x="611265" y="2040393"/>
        <a:ext cx="857128" cy="685703"/>
      </dsp:txXfrm>
    </dsp:sp>
    <dsp:sp modelId="{75882AF2-AEB2-4210-B822-B756A655CDF2}">
      <dsp:nvSpPr>
        <dsp:cNvPr id="0" name=""/>
        <dsp:cNvSpPr/>
      </dsp:nvSpPr>
      <dsp:spPr>
        <a:xfrm rot="12600000">
          <a:off x="1222733" y="1526149"/>
          <a:ext cx="1348944" cy="34897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13A8CA0-3D1B-4568-A145-A3226E248353}">
      <dsp:nvSpPr>
        <dsp:cNvPr id="0" name=""/>
        <dsp:cNvSpPr/>
      </dsp:nvSpPr>
      <dsp:spPr>
        <a:xfrm>
          <a:off x="884531" y="1020548"/>
          <a:ext cx="857128" cy="685703"/>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t>Experience</a:t>
          </a:r>
        </a:p>
        <a:p>
          <a:pPr lvl="0" algn="ctr" defTabSz="488950">
            <a:lnSpc>
              <a:spcPct val="90000"/>
            </a:lnSpc>
            <a:spcBef>
              <a:spcPct val="0"/>
            </a:spcBef>
            <a:spcAft>
              <a:spcPct val="35000"/>
            </a:spcAft>
          </a:pPr>
          <a:r>
            <a:rPr lang="en-US" sz="1100" kern="1200" dirty="0" smtClean="0"/>
            <a:t>Driver</a:t>
          </a:r>
          <a:endParaRPr lang="en-US" sz="1100" kern="1200" dirty="0"/>
        </a:p>
      </dsp:txBody>
      <dsp:txXfrm>
        <a:off x="884531" y="1020548"/>
        <a:ext cx="857128" cy="685703"/>
      </dsp:txXfrm>
    </dsp:sp>
    <dsp:sp modelId="{63D92E67-2833-4CFF-ABE9-29B782FA314B}">
      <dsp:nvSpPr>
        <dsp:cNvPr id="0" name=""/>
        <dsp:cNvSpPr/>
      </dsp:nvSpPr>
      <dsp:spPr>
        <a:xfrm rot="14400000">
          <a:off x="1722438" y="1026445"/>
          <a:ext cx="1348944" cy="34897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5ED73D-3712-4BA2-A16D-1944FAF08C60}">
      <dsp:nvSpPr>
        <dsp:cNvPr id="0" name=""/>
        <dsp:cNvSpPr/>
      </dsp:nvSpPr>
      <dsp:spPr>
        <a:xfrm>
          <a:off x="1631109" y="273970"/>
          <a:ext cx="857128" cy="685703"/>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t>Experience</a:t>
          </a:r>
        </a:p>
        <a:p>
          <a:pPr lvl="0" algn="ctr" defTabSz="488950">
            <a:lnSpc>
              <a:spcPct val="90000"/>
            </a:lnSpc>
            <a:spcBef>
              <a:spcPct val="0"/>
            </a:spcBef>
            <a:spcAft>
              <a:spcPct val="35000"/>
            </a:spcAft>
          </a:pPr>
          <a:r>
            <a:rPr lang="en-US" sz="1100" kern="1200" dirty="0" smtClean="0"/>
            <a:t>Driver</a:t>
          </a:r>
          <a:endParaRPr lang="en-US" sz="1100" kern="1200" dirty="0"/>
        </a:p>
      </dsp:txBody>
      <dsp:txXfrm>
        <a:off x="1631109" y="273970"/>
        <a:ext cx="857128" cy="685703"/>
      </dsp:txXfrm>
    </dsp:sp>
    <dsp:sp modelId="{13A970D4-0D3B-49E9-8FE0-BAD7D1EF0325}">
      <dsp:nvSpPr>
        <dsp:cNvPr id="0" name=""/>
        <dsp:cNvSpPr/>
      </dsp:nvSpPr>
      <dsp:spPr>
        <a:xfrm rot="16200000">
          <a:off x="2405046" y="843540"/>
          <a:ext cx="1348944" cy="34897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3B600A-B59F-4BDC-890E-DF1BAE546036}">
      <dsp:nvSpPr>
        <dsp:cNvPr id="0" name=""/>
        <dsp:cNvSpPr/>
      </dsp:nvSpPr>
      <dsp:spPr>
        <a:xfrm>
          <a:off x="2650954" y="704"/>
          <a:ext cx="857128" cy="685703"/>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t>Experience</a:t>
          </a:r>
        </a:p>
        <a:p>
          <a:pPr lvl="0" algn="ctr" defTabSz="488950">
            <a:lnSpc>
              <a:spcPct val="90000"/>
            </a:lnSpc>
            <a:spcBef>
              <a:spcPct val="0"/>
            </a:spcBef>
            <a:spcAft>
              <a:spcPct val="35000"/>
            </a:spcAft>
          </a:pPr>
          <a:r>
            <a:rPr lang="en-US" sz="1100" kern="1200" dirty="0" smtClean="0"/>
            <a:t>Driver</a:t>
          </a:r>
          <a:endParaRPr lang="en-US" sz="1100" kern="1200" dirty="0"/>
        </a:p>
      </dsp:txBody>
      <dsp:txXfrm>
        <a:off x="2650954" y="704"/>
        <a:ext cx="857128" cy="685703"/>
      </dsp:txXfrm>
    </dsp:sp>
    <dsp:sp modelId="{0CC5536C-B702-40F7-8C05-A843A48D50A9}">
      <dsp:nvSpPr>
        <dsp:cNvPr id="0" name=""/>
        <dsp:cNvSpPr/>
      </dsp:nvSpPr>
      <dsp:spPr>
        <a:xfrm rot="18000000">
          <a:off x="3087655" y="1026445"/>
          <a:ext cx="1348944" cy="34897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D01C93-8E13-41EE-BB16-94BD26963F19}">
      <dsp:nvSpPr>
        <dsp:cNvPr id="0" name=""/>
        <dsp:cNvSpPr/>
      </dsp:nvSpPr>
      <dsp:spPr>
        <a:xfrm>
          <a:off x="3670799" y="273970"/>
          <a:ext cx="857128" cy="685703"/>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t>Experience</a:t>
          </a:r>
        </a:p>
        <a:p>
          <a:pPr lvl="0" algn="ctr" defTabSz="488950">
            <a:lnSpc>
              <a:spcPct val="90000"/>
            </a:lnSpc>
            <a:spcBef>
              <a:spcPct val="0"/>
            </a:spcBef>
            <a:spcAft>
              <a:spcPct val="35000"/>
            </a:spcAft>
          </a:pPr>
          <a:r>
            <a:rPr lang="en-US" sz="1100" kern="1200" dirty="0" smtClean="0"/>
            <a:t>Driver</a:t>
          </a:r>
          <a:endParaRPr lang="en-US" sz="1100" kern="1200" dirty="0"/>
        </a:p>
      </dsp:txBody>
      <dsp:txXfrm>
        <a:off x="3670799" y="273970"/>
        <a:ext cx="857128" cy="685703"/>
      </dsp:txXfrm>
    </dsp:sp>
    <dsp:sp modelId="{85C1217C-D407-4798-B9A3-F32E126CD188}">
      <dsp:nvSpPr>
        <dsp:cNvPr id="0" name=""/>
        <dsp:cNvSpPr/>
      </dsp:nvSpPr>
      <dsp:spPr>
        <a:xfrm rot="19800000">
          <a:off x="3587359" y="1526149"/>
          <a:ext cx="1348944" cy="34897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DF3CA0-BF53-4501-BE56-5F03CEBBA6AB}">
      <dsp:nvSpPr>
        <dsp:cNvPr id="0" name=""/>
        <dsp:cNvSpPr/>
      </dsp:nvSpPr>
      <dsp:spPr>
        <a:xfrm>
          <a:off x="4417377" y="1020548"/>
          <a:ext cx="857128" cy="685703"/>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t>Experience</a:t>
          </a:r>
        </a:p>
        <a:p>
          <a:pPr lvl="0" algn="ctr" defTabSz="488950">
            <a:lnSpc>
              <a:spcPct val="90000"/>
            </a:lnSpc>
            <a:spcBef>
              <a:spcPct val="0"/>
            </a:spcBef>
            <a:spcAft>
              <a:spcPct val="35000"/>
            </a:spcAft>
          </a:pPr>
          <a:r>
            <a:rPr lang="en-US" sz="1100" kern="1200" dirty="0" smtClean="0"/>
            <a:t>Driver</a:t>
          </a:r>
          <a:endParaRPr lang="en-US" sz="1100" kern="1200" dirty="0"/>
        </a:p>
      </dsp:txBody>
      <dsp:txXfrm>
        <a:off x="4417377" y="1020548"/>
        <a:ext cx="857128" cy="685703"/>
      </dsp:txXfrm>
    </dsp:sp>
    <dsp:sp modelId="{C49A99FE-7EAE-43C1-91D5-C5B22927410D}">
      <dsp:nvSpPr>
        <dsp:cNvPr id="0" name=""/>
        <dsp:cNvSpPr/>
      </dsp:nvSpPr>
      <dsp:spPr>
        <a:xfrm>
          <a:off x="3770263" y="2208758"/>
          <a:ext cx="1348944" cy="348973"/>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15DF0B-5AE6-45F8-B3EE-8D42F5B77807}">
      <dsp:nvSpPr>
        <dsp:cNvPr id="0" name=""/>
        <dsp:cNvSpPr/>
      </dsp:nvSpPr>
      <dsp:spPr>
        <a:xfrm>
          <a:off x="4690644" y="2040393"/>
          <a:ext cx="857128" cy="685703"/>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t>Experience</a:t>
          </a:r>
        </a:p>
        <a:p>
          <a:pPr lvl="0" algn="ctr" defTabSz="488950">
            <a:lnSpc>
              <a:spcPct val="90000"/>
            </a:lnSpc>
            <a:spcBef>
              <a:spcPct val="0"/>
            </a:spcBef>
            <a:spcAft>
              <a:spcPct val="35000"/>
            </a:spcAft>
          </a:pPr>
          <a:r>
            <a:rPr lang="en-US" sz="1100" kern="1200" dirty="0" smtClean="0"/>
            <a:t>Driver</a:t>
          </a:r>
          <a:endParaRPr lang="en-US" sz="1100" kern="1200" dirty="0"/>
        </a:p>
      </dsp:txBody>
      <dsp:txXfrm>
        <a:off x="4690644" y="2040393"/>
        <a:ext cx="857128" cy="68570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D639F9-8FBE-4D47-A433-5DA09632C3E3}" type="datetimeFigureOut">
              <a:rPr lang="en-US"/>
              <a:pPr>
                <a:defRPr/>
              </a:pPr>
              <a:t>12/18/2012</a:t>
            </a:fld>
            <a:endParaRPr lang="en-US"/>
          </a:p>
        </p:txBody>
      </p:sp>
      <p:sp>
        <p:nvSpPr>
          <p:cNvPr id="4" name="Slide Image Placeholder 3"/>
          <p:cNvSpPr>
            <a:spLocks noGrp="1" noRot="1" noChangeAspect="1"/>
          </p:cNvSpPr>
          <p:nvPr>
            <p:ph type="sldImg" idx="2"/>
          </p:nvPr>
        </p:nvSpPr>
        <p:spPr>
          <a:xfrm>
            <a:off x="2270125" y="671513"/>
            <a:ext cx="2316163" cy="17367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2957513"/>
            <a:ext cx="5486400" cy="56134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1100"/>
            <a:ext cx="2971800" cy="46355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01100"/>
            <a:ext cx="2971800" cy="46355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197364D-C55B-463C-9E58-3FEBC9E83C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i="0" kern="1200" dirty="0" smtClean="0">
                <a:solidFill>
                  <a:schemeClr val="tx1"/>
                </a:solidFill>
                <a:latin typeface="+mn-lt"/>
                <a:ea typeface="+mn-ea"/>
                <a:cs typeface="+mn-cs"/>
              </a:rPr>
              <a:t>It is a lot easier to improve and keep a unit than it is to start a new one.</a:t>
            </a:r>
          </a:p>
          <a:p>
            <a:r>
              <a:rPr lang="en-US" sz="1200" b="0" i="0" kern="1200" dirty="0" smtClean="0">
                <a:solidFill>
                  <a:schemeClr val="tx1"/>
                </a:solidFill>
                <a:latin typeface="+mn-lt"/>
                <a:ea typeface="+mn-ea"/>
                <a:cs typeface="+mn-cs"/>
              </a:rPr>
              <a:t>You can make the difference by supporting unit growth in the Journey to Excellence criteria, linking district committee resources to meet the unique needs of each unit you serve, visiting those units and logging the visits with UVTS, and supporting on-time charter renewal.</a:t>
            </a:r>
            <a:endParaRPr lang="en-US" sz="28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TextEdit="1"/>
          </p:cNvSpPr>
          <p:nvPr>
            <p:ph type="sldImg"/>
          </p:nvPr>
        </p:nvSpPr>
        <p:spPr bwMode="auto">
          <a:noFill/>
          <a:ln>
            <a:solidFill>
              <a:srgbClr val="000000"/>
            </a:solidFill>
            <a:miter lim="800000"/>
            <a:headEnd/>
            <a:tailEnd/>
          </a:ln>
        </p:spPr>
      </p:sp>
      <p:sp>
        <p:nvSpPr>
          <p:cNvPr id="16384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JTE &amp; VOS is not going away!</a:t>
            </a:r>
          </a:p>
          <a:p>
            <a:r>
              <a:rPr lang="en-US" dirty="0" smtClean="0"/>
              <a:t>BSA has a</a:t>
            </a:r>
            <a:r>
              <a:rPr lang="en-US" baseline="0" dirty="0" smtClean="0"/>
              <a:t> lot invested in this process.</a:t>
            </a:r>
          </a:p>
          <a:p>
            <a:endParaRPr lang="en-US" baseline="0" dirty="0" smtClean="0"/>
          </a:p>
          <a:p>
            <a:r>
              <a:rPr lang="en-US" baseline="0" dirty="0" smtClean="0"/>
              <a:t>It makes sense.  It can (will) drive change!</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TextEdit="1"/>
          </p:cNvSpPr>
          <p:nvPr>
            <p:ph type="sldImg"/>
          </p:nvPr>
        </p:nvSpPr>
        <p:spPr bwMode="auto">
          <a:noFill/>
          <a:ln>
            <a:solidFill>
              <a:srgbClr val="000000"/>
            </a:solidFill>
            <a:miter lim="800000"/>
            <a:headEnd/>
            <a:tailEnd/>
          </a:ln>
        </p:spPr>
      </p:sp>
      <p:sp>
        <p:nvSpPr>
          <p:cNvPr id="163843" name="Rectangle 3"/>
          <p:cNvSpPr>
            <a:spLocks noGrp="1"/>
          </p:cNvSpPr>
          <p:nvPr>
            <p:ph type="body" idx="1"/>
          </p:nvPr>
        </p:nvSpPr>
        <p:spPr bwMode="auto">
          <a:noFill/>
        </p:spPr>
        <p:txBody>
          <a:bodyPr wrap="square" numCol="1" anchor="t" anchorCtr="0" compatLnSpc="1">
            <a:prstTxWarp prst="textNoShape">
              <a:avLst/>
            </a:prstTxWarp>
          </a:bodyPr>
          <a:lstStyle/>
          <a:p>
            <a:pPr marL="457200" indent="-457200" defTabSz="457200">
              <a:spcBef>
                <a:spcPts val="1200"/>
              </a:spcBef>
              <a:spcAft>
                <a:spcPts val="600"/>
              </a:spcAft>
              <a:buFont typeface="Arial" pitchFamily="34" charset="0"/>
              <a:buNone/>
            </a:pPr>
            <a:r>
              <a:rPr lang="en-US" sz="1400" b="1" dirty="0" smtClean="0">
                <a:latin typeface="Calibri" pitchFamily="34" charset="0"/>
                <a:cs typeface="Calibri" pitchFamily="34" charset="0"/>
              </a:rPr>
              <a:t>Comprehensive </a:t>
            </a:r>
            <a:r>
              <a:rPr lang="en-US" sz="1400" dirty="0" smtClean="0">
                <a:latin typeface="Calibri" pitchFamily="34" charset="0"/>
                <a:cs typeface="Calibri" pitchFamily="34" charset="0"/>
              </a:rPr>
              <a:t>Scout, Parent, Volunteer and Charter Org </a:t>
            </a:r>
            <a:r>
              <a:rPr lang="en-US" sz="1400" b="1" dirty="0" smtClean="0">
                <a:latin typeface="Calibri" pitchFamily="34" charset="0"/>
                <a:cs typeface="Calibri" pitchFamily="34" charset="0"/>
              </a:rPr>
              <a:t>membership feedback program</a:t>
            </a:r>
          </a:p>
          <a:p>
            <a:pPr marL="457200" indent="-457200" defTabSz="457200">
              <a:spcBef>
                <a:spcPts val="1200"/>
              </a:spcBef>
              <a:spcAft>
                <a:spcPts val="600"/>
              </a:spcAft>
              <a:buFont typeface="Arial" pitchFamily="34" charset="0"/>
              <a:buNone/>
            </a:pPr>
            <a:r>
              <a:rPr lang="en-US" sz="1400" dirty="0" smtClean="0">
                <a:latin typeface="Calibri" pitchFamily="34" charset="0"/>
                <a:cs typeface="Calibri" pitchFamily="34" charset="0"/>
              </a:rPr>
              <a:t>System to continuously </a:t>
            </a:r>
            <a:r>
              <a:rPr lang="en-US" sz="1400" b="1" dirty="0" smtClean="0">
                <a:latin typeface="Calibri" pitchFamily="34" charset="0"/>
                <a:cs typeface="Calibri" pitchFamily="34" charset="0"/>
              </a:rPr>
              <a:t>assess how well we are delivering the Scouting experience over time</a:t>
            </a:r>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a:t>
            </a:r>
            <a:r>
              <a:rPr lang="en-US" dirty="0">
                <a:latin typeface="Calibri" charset="0"/>
              </a:rPr>
              <a:t>1 minute): </a:t>
            </a:r>
            <a:r>
              <a:rPr lang="en-US" b="1" dirty="0">
                <a:latin typeface="Calibri" charset="0"/>
              </a:rPr>
              <a:t>What Information VOS will give</a:t>
            </a:r>
          </a:p>
          <a:p>
            <a:r>
              <a:rPr lang="en-US" b="1" dirty="0">
                <a:latin typeface="Calibri" charset="0"/>
              </a:rPr>
              <a:t>In addition to answering questions by ranking numerically how much you agree with a driver question, the participant will have the opportunity to respond with a verbatim answer.  This is an example of what that might look like. </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A29AE0-6A9E-5E4E-BB03-D5620F0A66B5}" type="slidenum">
              <a:rPr lang="en-US" sz="1200">
                <a:solidFill>
                  <a:prstClr val="black"/>
                </a:solidFill>
                <a:cs typeface="Arial" charset="0"/>
              </a:rPr>
              <a:pPr eaLnBrk="1" hangingPunct="1"/>
              <a:t>15</a:t>
            </a:fld>
            <a:endParaRPr lang="en-US" sz="1200">
              <a:solidFill>
                <a:prstClr val="black"/>
              </a:solidFil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a:t>
            </a:r>
            <a:r>
              <a:rPr lang="en-US" dirty="0">
                <a:latin typeface="Calibri" charset="0"/>
              </a:rPr>
              <a:t>2 minutes)</a:t>
            </a:r>
            <a:r>
              <a:rPr lang="en-US" b="1" dirty="0">
                <a:latin typeface="Calibri" charset="0"/>
              </a:rPr>
              <a:t>What Information VOS will give results from numeric questions.  </a:t>
            </a:r>
          </a:p>
          <a:p>
            <a:r>
              <a:rPr lang="en-US" b="1" dirty="0">
                <a:latin typeface="Calibri" charset="0"/>
              </a:rPr>
              <a:t>The first question will always be a loyalty question—if asked, how likely are you to recommend Scouting to a friend?</a:t>
            </a:r>
          </a:p>
          <a:p>
            <a:endParaRPr lang="en-US" b="1"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006CF8-5D61-CE42-B6AC-566A4298B34D}" type="slidenum">
              <a:rPr lang="en-US" sz="1200">
                <a:solidFill>
                  <a:prstClr val="black"/>
                </a:solidFill>
                <a:cs typeface="Arial" charset="0"/>
              </a:rPr>
              <a:pPr eaLnBrk="1" hangingPunct="1"/>
              <a:t>16</a:t>
            </a:fld>
            <a:endParaRPr lang="en-US" sz="1200">
              <a:solidFill>
                <a:prstClr val="black"/>
              </a:solidFil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 </a:t>
            </a:r>
            <a:r>
              <a:rPr lang="en-US" dirty="0">
                <a:latin typeface="Calibri" charset="0"/>
              </a:rPr>
              <a:t>(2 </a:t>
            </a:r>
            <a:r>
              <a:rPr lang="en-US" dirty="0" smtClean="0">
                <a:latin typeface="Calibri" charset="0"/>
              </a:rPr>
              <a:t>minutes)</a:t>
            </a:r>
            <a:endParaRPr lang="en-US" b="1" dirty="0" smtClean="0">
              <a:latin typeface="Calibri" charset="0"/>
            </a:endParaRPr>
          </a:p>
          <a:p>
            <a:r>
              <a:rPr lang="en-US" b="1" dirty="0" smtClean="0">
                <a:latin typeface="Calibri" charset="0"/>
              </a:rPr>
              <a:t>The </a:t>
            </a:r>
            <a:r>
              <a:rPr lang="en-US" b="1" dirty="0">
                <a:latin typeface="Calibri" charset="0"/>
              </a:rPr>
              <a:t>next series of questions called “drivers” try to determine why a respondent replied as they did.  </a:t>
            </a:r>
          </a:p>
          <a:p>
            <a:r>
              <a:rPr lang="en-US" b="1" dirty="0">
                <a:latin typeface="Calibri" charset="0"/>
              </a:rPr>
              <a:t>There are some sample driver </a:t>
            </a:r>
            <a:r>
              <a:rPr lang="en-US" b="1" dirty="0" smtClean="0">
                <a:latin typeface="Calibri" charset="0"/>
              </a:rPr>
              <a:t>questions</a:t>
            </a:r>
            <a:endParaRPr lang="en-US" b="1"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006CF8-5D61-CE42-B6AC-566A4298B34D}" type="slidenum">
              <a:rPr lang="en-US" sz="1200">
                <a:solidFill>
                  <a:prstClr val="black"/>
                </a:solidFill>
                <a:cs typeface="Arial" charset="0"/>
              </a:rPr>
              <a:pPr eaLnBrk="1" hangingPunct="1"/>
              <a:t>17</a:t>
            </a:fld>
            <a:endParaRPr lang="en-US" sz="1200">
              <a:solidFill>
                <a:prstClr val="black"/>
              </a:solidFill>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 </a:t>
            </a:r>
            <a:r>
              <a:rPr lang="en-US" dirty="0">
                <a:latin typeface="Calibri" charset="0"/>
              </a:rPr>
              <a:t>(1 minute)</a:t>
            </a:r>
            <a:r>
              <a:rPr lang="en-US" b="1" dirty="0">
                <a:latin typeface="Calibri" charset="0"/>
              </a:rPr>
              <a:t> When the quantitative data and the qualitative data support one another, it indicates that there is an opportunity for change.  The JTE scores should also validate that.  And that’s where the Unit Commissioner comes in.</a:t>
            </a:r>
          </a:p>
          <a:p>
            <a:pPr lvl="1"/>
            <a:endParaRPr lang="en-US" dirty="0">
              <a:latin typeface="Calibri" charset="0"/>
            </a:endParaRPr>
          </a:p>
          <a:p>
            <a:pPr lvl="1"/>
            <a:r>
              <a:rPr lang="en-US" dirty="0" smtClean="0">
                <a:latin typeface="Calibri" charset="0"/>
              </a:rPr>
              <a:t>Troop </a:t>
            </a:r>
            <a:r>
              <a:rPr lang="en-US" dirty="0">
                <a:latin typeface="Calibri" charset="0"/>
              </a:rPr>
              <a:t>– more Older Boy programs</a:t>
            </a:r>
          </a:p>
          <a:p>
            <a:pPr lvl="1"/>
            <a:r>
              <a:rPr lang="en-US" dirty="0">
                <a:latin typeface="Calibri" charset="0"/>
              </a:rPr>
              <a:t>Pack – more outdoor activities</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07E5DA-868C-DE42-944C-D3813B0701C1}" type="slidenum">
              <a:rPr lang="en-US" sz="1200">
                <a:solidFill>
                  <a:prstClr val="black"/>
                </a:solidFill>
                <a:cs typeface="Arial" charset="0"/>
              </a:rPr>
              <a:pPr eaLnBrk="1" hangingPunct="1"/>
              <a:t>18</a:t>
            </a:fld>
            <a:endParaRPr lang="en-US" sz="1200">
              <a:solidFill>
                <a:prstClr val="black"/>
              </a:solidFil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400" dirty="0" smtClean="0">
                <a:ea typeface="ヒラギノ角ゴ Pro W3"/>
                <a:cs typeface="ヒラギノ角ゴ Pro W3"/>
              </a:rPr>
              <a:t>Expands upon traditional “satisfaction surveys” approaches</a:t>
            </a:r>
          </a:p>
          <a:p>
            <a:pPr>
              <a:buFont typeface="Arial" pitchFamily="34" charset="0"/>
              <a:buNone/>
            </a:pPr>
            <a:r>
              <a:rPr lang="en-US" sz="1400" dirty="0" smtClean="0"/>
              <a:t>Uses</a:t>
            </a:r>
            <a:r>
              <a:rPr lang="en-US" sz="1400" baseline="0" dirty="0" smtClean="0"/>
              <a:t> “Net Promoter Score” methodology</a:t>
            </a:r>
            <a:br>
              <a:rPr lang="en-US" sz="1400" baseline="0" dirty="0" smtClean="0"/>
            </a:br>
            <a:r>
              <a:rPr lang="en-US" sz="1400" b="0" i="0" kern="1200" dirty="0" smtClean="0">
                <a:solidFill>
                  <a:schemeClr val="tx1"/>
                </a:solidFill>
                <a:latin typeface="+mn-lt"/>
                <a:ea typeface="+mn-ea"/>
                <a:cs typeface="+mn-cs"/>
              </a:rPr>
              <a:t>NPS is a measure of customer loyalty </a:t>
            </a:r>
            <a:endParaRPr lang="en-US" sz="1400" dirty="0" smtClean="0"/>
          </a:p>
          <a:p>
            <a:pPr>
              <a:buFont typeface="Arial" pitchFamily="34" charset="0"/>
              <a:buNone/>
            </a:pPr>
            <a:r>
              <a:rPr lang="en-US" sz="1400" dirty="0" smtClean="0"/>
              <a:t>Note</a:t>
            </a:r>
            <a:r>
              <a:rPr lang="en-US" sz="1400" baseline="0" dirty="0" smtClean="0"/>
              <a:t> corporations that use the NPS method…</a:t>
            </a:r>
            <a:endParaRPr lang="en-US" sz="1400" dirty="0"/>
          </a:p>
        </p:txBody>
      </p:sp>
      <p:sp>
        <p:nvSpPr>
          <p:cNvPr id="4" name="Slide Number Placeholder 3"/>
          <p:cNvSpPr>
            <a:spLocks noGrp="1"/>
          </p:cNvSpPr>
          <p:nvPr>
            <p:ph type="sldNum" sz="quarter" idx="10"/>
          </p:nvPr>
        </p:nvSpPr>
        <p:spPr/>
        <p:txBody>
          <a:bodyPr/>
          <a:lstStyle/>
          <a:p>
            <a:pPr>
              <a:defRPr/>
            </a:pPr>
            <a:fld id="{8E36DB00-59BC-4F79-BF18-B6F8BA662660}"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a:t>
            </a:r>
            <a:r>
              <a:rPr lang="en-US" dirty="0">
                <a:latin typeface="Calibri" charset="0"/>
              </a:rPr>
              <a:t>3 minutes): </a:t>
            </a:r>
            <a:r>
              <a:rPr lang="en-US" b="1" dirty="0">
                <a:latin typeface="Calibri" charset="0"/>
              </a:rPr>
              <a:t>How VOS Works</a:t>
            </a:r>
          </a:p>
          <a:p>
            <a:endParaRPr lang="en-US" dirty="0">
              <a:latin typeface="Calibri" charset="0"/>
            </a:endParaRPr>
          </a:p>
          <a:p>
            <a:r>
              <a:rPr lang="en-US" dirty="0">
                <a:latin typeface="Calibri" charset="0"/>
              </a:rPr>
              <a:t>Key Question </a:t>
            </a:r>
            <a:r>
              <a:rPr lang="en-US" b="1" dirty="0">
                <a:latin typeface="Calibri" charset="0"/>
              </a:rPr>
              <a:t>– </a:t>
            </a:r>
            <a:r>
              <a:rPr lang="ja-JP" altLang="en-US">
                <a:latin typeface="Calibri" charset="0"/>
              </a:rPr>
              <a:t>“</a:t>
            </a:r>
            <a:r>
              <a:rPr lang="en-US" altLang="ja-JP" dirty="0">
                <a:latin typeface="Calibri" charset="0"/>
              </a:rPr>
              <a:t>How likely is it that you would recommend the Boy Scouts to a friend or colleague?</a:t>
            </a:r>
            <a:r>
              <a:rPr lang="ja-JP" altLang="en-US">
                <a:latin typeface="Calibri" charset="0"/>
              </a:rPr>
              <a:t>”</a:t>
            </a:r>
            <a:endParaRPr lang="en-US" altLang="ja-JP" dirty="0">
              <a:latin typeface="Calibri" charset="0"/>
            </a:endParaRPr>
          </a:p>
          <a:p>
            <a:r>
              <a:rPr lang="en-US" dirty="0">
                <a:latin typeface="Calibri" charset="0"/>
              </a:rPr>
              <a:t>Responder gives score  from 10 (best) to 0</a:t>
            </a:r>
          </a:p>
          <a:p>
            <a:r>
              <a:rPr lang="en-US" dirty="0">
                <a:latin typeface="Calibri" charset="0"/>
              </a:rPr>
              <a:t>Depending on how they answer, they belong to certain groups – </a:t>
            </a:r>
          </a:p>
          <a:p>
            <a:pPr lvl="1"/>
            <a:r>
              <a:rPr lang="en-US" dirty="0">
                <a:latin typeface="Calibri" charset="0"/>
              </a:rPr>
              <a:t>9-10 – Promoters</a:t>
            </a:r>
          </a:p>
          <a:p>
            <a:pPr lvl="1"/>
            <a:r>
              <a:rPr lang="en-US" dirty="0">
                <a:latin typeface="Calibri" charset="0"/>
              </a:rPr>
              <a:t>7-8 – Passives</a:t>
            </a:r>
          </a:p>
          <a:p>
            <a:pPr lvl="1"/>
            <a:r>
              <a:rPr lang="en-US" dirty="0">
                <a:latin typeface="Calibri" charset="0"/>
              </a:rPr>
              <a:t>0-6 – </a:t>
            </a:r>
            <a:r>
              <a:rPr lang="en-US" dirty="0" smtClean="0">
                <a:latin typeface="Calibri" charset="0"/>
              </a:rPr>
              <a:t>Detractors</a:t>
            </a:r>
          </a:p>
          <a:p>
            <a:pPr lvl="1"/>
            <a:endParaRPr lang="en-US" dirty="0">
              <a:latin typeface="Calibri" charset="0"/>
            </a:endParaRPr>
          </a:p>
          <a:p>
            <a:r>
              <a:rPr lang="en-US" dirty="0">
                <a:latin typeface="Calibri" charset="0"/>
              </a:rPr>
              <a:t>Net Promoter Score -  Promoters minus Detractors—the Passives don’t count.</a:t>
            </a:r>
          </a:p>
          <a:p>
            <a:pPr lvl="1"/>
            <a:r>
              <a:rPr lang="en-US" dirty="0">
                <a:latin typeface="Calibri" charset="0"/>
              </a:rPr>
              <a:t>Corrected to represent 100 responses</a:t>
            </a:r>
          </a:p>
          <a:p>
            <a:pPr lvl="1"/>
            <a:r>
              <a:rPr lang="en-US" dirty="0">
                <a:latin typeface="Calibri" charset="0"/>
              </a:rPr>
              <a:t>Top score is 100 – worst is minus 100</a:t>
            </a:r>
          </a:p>
          <a:p>
            <a:endParaRPr lang="en-US" dirty="0">
              <a:latin typeface="Calibri" charset="0"/>
            </a:endParaRPr>
          </a:p>
          <a:p>
            <a:endParaRPr lang="en-US" dirty="0">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5F8E97-B941-E147-A485-DF59E0123415}" type="slidenum">
              <a:rPr lang="en-US" sz="1200">
                <a:solidFill>
                  <a:prstClr val="black"/>
                </a:solidFill>
                <a:cs typeface="Arial" charset="0"/>
              </a:rPr>
              <a:pPr eaLnBrk="1" hangingPunct="1"/>
              <a:t>20</a:t>
            </a:fld>
            <a:endParaRPr lang="en-US" sz="1200">
              <a:solidFill>
                <a:prstClr val="black"/>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20000"/>
              </a:spcBef>
            </a:pPr>
            <a:r>
              <a:rPr lang="en-US" dirty="0" smtClean="0">
                <a:cs typeface="Calibri" pitchFamily="34" charset="0"/>
              </a:rPr>
              <a:t>Seven Driver Questions are tailored for each audience (parents, Scout groups, volunteers groups, chartering organizations).  Driver questions will give insight on if experiences are positive or negative based on program design or operational delivery.  They help answer “why” a person gave a particular NPS rating.</a:t>
            </a:r>
            <a:endParaRPr lang="en-US" b="1" dirty="0" smtClean="0">
              <a:cs typeface="Calibri" pitchFamily="34" charset="0"/>
            </a:endParaRPr>
          </a:p>
          <a:p>
            <a:endParaRPr lang="en-US" dirty="0" smtClean="0"/>
          </a:p>
          <a:p>
            <a:pPr eaLnBrk="1" hangingPunct="1">
              <a:spcBef>
                <a:spcPct val="20000"/>
              </a:spcBef>
            </a:pPr>
            <a:r>
              <a:rPr lang="en-US" b="1" dirty="0" smtClean="0"/>
              <a:t>Key Points:</a:t>
            </a:r>
          </a:p>
          <a:p>
            <a:pPr eaLnBrk="1" hangingPunct="1">
              <a:spcBef>
                <a:spcPct val="20000"/>
              </a:spcBef>
            </a:pPr>
            <a:endParaRPr lang="en-US" b="1" dirty="0" smtClean="0"/>
          </a:p>
          <a:p>
            <a:pPr eaLnBrk="1" hangingPunct="1">
              <a:spcBef>
                <a:spcPct val="20000"/>
              </a:spcBef>
            </a:pPr>
            <a:r>
              <a:rPr lang="en-US" dirty="0" smtClean="0"/>
              <a:t>EASY TO MEASURE:   By focusing on one question that defines what a loyal customer is, it streamlines the way results are communicated.  </a:t>
            </a:r>
          </a:p>
          <a:p>
            <a:pPr eaLnBrk="1" hangingPunct="1">
              <a:spcBef>
                <a:spcPct val="20000"/>
              </a:spcBef>
            </a:pPr>
            <a:endParaRPr lang="en-US" dirty="0" smtClean="0"/>
          </a:p>
          <a:p>
            <a:pPr eaLnBrk="1" hangingPunct="1">
              <a:spcBef>
                <a:spcPct val="20000"/>
              </a:spcBef>
            </a:pPr>
            <a:r>
              <a:rPr lang="en-US" dirty="0" smtClean="0"/>
              <a:t>EASY TO UNDERSTAND FEEDBACK: Responses are placed into three responder groups that make intuitive sense for management and leaders to address:  Promoters, Passives and Detractors.</a:t>
            </a:r>
          </a:p>
          <a:p>
            <a:pPr eaLnBrk="1" hangingPunct="1">
              <a:spcBef>
                <a:spcPct val="20000"/>
              </a:spcBef>
            </a:pPr>
            <a:endParaRPr lang="en-US" dirty="0" smtClean="0"/>
          </a:p>
          <a:p>
            <a:pPr eaLnBrk="1" hangingPunct="1">
              <a:spcBef>
                <a:spcPct val="20000"/>
              </a:spcBef>
            </a:pPr>
            <a:r>
              <a:rPr lang="en-US" dirty="0" smtClean="0"/>
              <a:t>ACTION-ORIENTED:  Seeing metrics and trends within the three responder categories offers a way to see if solutions are impactful, with the intent to move people away from being detractors into being promoters.    </a:t>
            </a:r>
          </a:p>
          <a:p>
            <a:pPr eaLnBrk="1" hangingPunct="1">
              <a:spcBef>
                <a:spcPct val="20000"/>
              </a:spcBef>
            </a:pPr>
            <a:endParaRPr lang="en-US" dirty="0" smtClean="0"/>
          </a:p>
          <a:p>
            <a:pPr eaLnBrk="1" hangingPunct="1">
              <a:spcBef>
                <a:spcPct val="20000"/>
              </a:spcBef>
            </a:pPr>
            <a:r>
              <a:rPr lang="en-US" dirty="0" smtClean="0"/>
              <a:t>CUSTOMER-FOCUSED:  Improvement becomes directed to what actually matters to the customer, which keeps attention on the right stuff!  </a:t>
            </a:r>
          </a:p>
          <a:p>
            <a:endParaRPr lang="en-US" dirty="0" smtClean="0"/>
          </a:p>
        </p:txBody>
      </p:sp>
      <p:sp>
        <p:nvSpPr>
          <p:cNvPr id="23556" name="Slide Number Placeholder 3"/>
          <p:cNvSpPr>
            <a:spLocks noGrp="1"/>
          </p:cNvSpPr>
          <p:nvPr>
            <p:ph type="sldNum" sz="quarter" idx="5"/>
          </p:nvPr>
        </p:nvSpPr>
        <p:spPr bwMode="auto">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fld id="{D10501C4-27F2-4326-B7B6-B626AE221C1C}" type="slidenum">
              <a:rPr lang="en-US" sz="1200" smtClean="0">
                <a:solidFill>
                  <a:prstClr val="black"/>
                </a:solidFill>
              </a:rPr>
              <a:pPr eaLnBrk="1" hangingPunct="1">
                <a:defRPr/>
              </a:pPr>
              <a:t>21</a:t>
            </a:fld>
            <a:endParaRPr lang="en-US" sz="1200"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defTabSz="455613"/>
            <a:endParaRPr lang="en-US" b="1" dirty="0" smtClean="0">
              <a:latin typeface="Arial" pitchFamily="34" charset="0"/>
            </a:endParaRPr>
          </a:p>
          <a:p>
            <a:pPr defTabSz="455613"/>
            <a:r>
              <a:rPr lang="en-US" b="1" dirty="0" smtClean="0">
                <a:latin typeface="Arial" pitchFamily="34" charset="0"/>
              </a:rPr>
              <a:t>Key Points: </a:t>
            </a:r>
          </a:p>
          <a:p>
            <a:pPr defTabSz="455613"/>
            <a:endParaRPr lang="en-US" dirty="0" smtClean="0">
              <a:latin typeface="Arial" pitchFamily="34" charset="0"/>
            </a:endParaRPr>
          </a:p>
          <a:p>
            <a:pPr defTabSz="455613">
              <a:buFontTx/>
              <a:buChar char="•"/>
            </a:pPr>
            <a:r>
              <a:rPr lang="en-US" dirty="0" smtClean="0">
                <a:latin typeface="Arial" pitchFamily="34" charset="0"/>
              </a:rPr>
              <a:t>Most successful NPS programs today supplement the NPS/Loyalty question with additional “driver” questions.</a:t>
            </a:r>
          </a:p>
          <a:p>
            <a:pPr defTabSz="455613">
              <a:buFontTx/>
              <a:buChar char="•"/>
            </a:pPr>
            <a:endParaRPr lang="en-US" dirty="0" smtClean="0">
              <a:latin typeface="Arial" pitchFamily="34" charset="0"/>
            </a:endParaRPr>
          </a:p>
          <a:p>
            <a:pPr defTabSz="455613">
              <a:buFontTx/>
              <a:buChar char="•"/>
            </a:pPr>
            <a:r>
              <a:rPr lang="en-US" dirty="0" smtClean="0">
                <a:latin typeface="Arial" pitchFamily="34" charset="0"/>
              </a:rPr>
              <a:t>For Scouting, driver questions have been developed for each of the 7 segment audiences that isolate their unique expectations of Scouting.</a:t>
            </a:r>
          </a:p>
          <a:p>
            <a:pPr defTabSz="455613"/>
            <a:endParaRPr lang="en-US" dirty="0" smtClean="0">
              <a:latin typeface="Arial" pitchFamily="34" charset="0"/>
            </a:endParaRPr>
          </a:p>
          <a:p>
            <a:pPr defTabSz="455613">
              <a:buFontTx/>
              <a:buChar char="•"/>
            </a:pPr>
            <a:r>
              <a:rPr lang="en-US" dirty="0" smtClean="0">
                <a:latin typeface="Arial" pitchFamily="34" charset="0"/>
              </a:rPr>
              <a:t>These driver questions are aligned with larger strategic themes that exist within the broader Journey to Excellence system (</a:t>
            </a:r>
            <a:r>
              <a:rPr lang="en-US" dirty="0" err="1" smtClean="0">
                <a:latin typeface="Arial" pitchFamily="34" charset="0"/>
              </a:rPr>
              <a:t>ie</a:t>
            </a:r>
            <a:r>
              <a:rPr lang="en-US" dirty="0" smtClean="0">
                <a:latin typeface="Arial" pitchFamily="34" charset="0"/>
              </a:rPr>
              <a:t> questions that address programs, activities, operations and leadership)</a:t>
            </a:r>
          </a:p>
          <a:p>
            <a:pPr defTabSz="455613"/>
            <a:endParaRPr lang="en-US" dirty="0" smtClean="0">
              <a:latin typeface="Arial" pitchFamily="34" charset="0"/>
            </a:endParaRPr>
          </a:p>
          <a:p>
            <a:pPr defTabSz="455613">
              <a:buFontTx/>
              <a:buChar char="•"/>
            </a:pPr>
            <a:r>
              <a:rPr lang="en-US" dirty="0" smtClean="0">
                <a:latin typeface="Arial" pitchFamily="34" charset="0"/>
              </a:rPr>
              <a:t>All questions have been pre-validated in testing done this past spring and during our VOS pilot survey program early this summer.</a:t>
            </a:r>
            <a:endParaRPr lang="en-US" dirty="0" smtClean="0">
              <a:ea typeface="ヒラギノ角ゴ Pro W3"/>
              <a:cs typeface="ヒラギノ角ゴ Pro W3"/>
            </a:endParaRPr>
          </a:p>
          <a:p>
            <a:pPr defTabSz="455613"/>
            <a:endParaRPr lang="en-US" dirty="0" smtClean="0">
              <a:latin typeface="Arial" pitchFamily="34" charset="0"/>
            </a:endParaRPr>
          </a:p>
          <a:p>
            <a:pPr defTabSz="455613"/>
            <a:endParaRPr lang="en-US" dirty="0" smtClean="0"/>
          </a:p>
          <a:p>
            <a:pPr defTabSz="455613"/>
            <a:endParaRPr lang="en-US" dirty="0" smtClean="0"/>
          </a:p>
        </p:txBody>
      </p:sp>
      <p:sp>
        <p:nvSpPr>
          <p:cNvPr id="24580" name="Slide Number Placeholder 3"/>
          <p:cNvSpPr>
            <a:spLocks noGrp="1"/>
          </p:cNvSpPr>
          <p:nvPr>
            <p:ph type="sldNum" sz="quarter" idx="5"/>
          </p:nvPr>
        </p:nvSpPr>
        <p:spPr bwMode="auto">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fld id="{1E2357CC-AEA6-42F0-817D-2DD71802B603}" type="slidenum">
              <a:rPr lang="en-US" sz="1200" smtClean="0">
                <a:solidFill>
                  <a:prstClr val="black"/>
                </a:solidFill>
              </a:rPr>
              <a:pPr eaLnBrk="1" hangingPunct="1">
                <a:defRPr/>
              </a:pPr>
              <a:t>22</a:t>
            </a:fld>
            <a:endParaRPr lang="en-US" sz="1200"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36DB00-59BC-4F79-BF18-B6F8BA662660}"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Commissioner (2 minutes): </a:t>
            </a:r>
            <a:r>
              <a:rPr lang="en-US" b="1" dirty="0">
                <a:latin typeface="Calibri" charset="0"/>
              </a:rPr>
              <a:t>This is what it will look like for the Unit and the Unit Commissioner.  Invitations to participate will be sent twice a year.  The anonymous results will be collated and analyzed by national and reach the Unit Commissioner via his/her District Commissioner.  The Unit Key 3 will receive theirs through the District Committee.  Everyone will receive their copy of the report individually and prior to the Unit Key 3 meeting that the Unit Commissioner will set up.  The Unit Commissioner will facilitate the meeting where he/she will interpret the data, guide and coach action to meet customer satisfaction.  The Unit Commissioner will then report that plan to his District Commissioner and look for ways to link District Resources to the Unit.  He/she will also look for those actions to be implemented when he/she does the regular unit visits.  And, of course, it will be reported in UVTS</a:t>
            </a:r>
            <a:endParaRPr lang="en-US" dirty="0">
              <a:latin typeface="Calibri"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524321-914D-044A-8057-23D619C2B2D5}" type="slidenum">
              <a:rPr lang="en-US" sz="1200">
                <a:solidFill>
                  <a:prstClr val="black"/>
                </a:solidFill>
                <a:cs typeface="Arial" charset="0"/>
              </a:rPr>
              <a:pPr eaLnBrk="1" hangingPunct="1"/>
              <a:t>24</a:t>
            </a:fld>
            <a:endParaRPr lang="en-US" sz="1200">
              <a:solidFill>
                <a:prstClr val="black"/>
              </a:solidFill>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600" b="1" dirty="0" smtClean="0">
                <a:latin typeface="Helvetica" pitchFamily="-105" charset="0"/>
              </a:rPr>
              <a:t>Roundtable/Forum guides being updated</a:t>
            </a:r>
          </a:p>
          <a:p>
            <a:r>
              <a:rPr lang="en-US" sz="1600" b="1" dirty="0" smtClean="0">
                <a:latin typeface="Helvetica" pitchFamily="-105" charset="0"/>
              </a:rPr>
              <a:t>Title change approved by Exec Board (ACC &amp; ADC &amp; staff to be Asst RT)</a:t>
            </a:r>
          </a:p>
          <a:p>
            <a:r>
              <a:rPr lang="en-US" sz="1600" b="1" dirty="0" smtClean="0">
                <a:latin typeface="Helvetica" pitchFamily="-105" charset="0"/>
              </a:rPr>
              <a:t>Program issues that require</a:t>
            </a:r>
            <a:r>
              <a:rPr lang="en-US" sz="1600" b="1" baseline="0" dirty="0" smtClean="0">
                <a:latin typeface="Helvetica" pitchFamily="-105" charset="0"/>
              </a:rPr>
              <a:t> a</a:t>
            </a:r>
            <a:r>
              <a:rPr lang="en-US" sz="1600" b="1" dirty="0" smtClean="0">
                <a:latin typeface="Helvetica" pitchFamily="-105" charset="0"/>
              </a:rPr>
              <a:t>dditional review by Volunteer</a:t>
            </a:r>
            <a:r>
              <a:rPr lang="en-US" sz="1600" b="1" baseline="0" dirty="0" smtClean="0">
                <a:latin typeface="Helvetica" pitchFamily="-105" charset="0"/>
              </a:rPr>
              <a:t> &amp; Youth Development teams</a:t>
            </a:r>
            <a:endParaRPr lang="en-US" sz="1600" b="1" dirty="0" smtClean="0">
              <a:latin typeface="Helvetica" pitchFamily="-105" charset="0"/>
            </a:endParaRPr>
          </a:p>
          <a:p>
            <a:r>
              <a:rPr lang="en-US" sz="1600" b="1" dirty="0" smtClean="0">
                <a:latin typeface="Helvetica" pitchFamily="-105" charset="0"/>
              </a:rPr>
              <a:t>Committee meets</a:t>
            </a:r>
            <a:r>
              <a:rPr lang="en-US" sz="1600" b="1" baseline="0" dirty="0" smtClean="0">
                <a:latin typeface="Helvetica" pitchFamily="-105" charset="0"/>
              </a:rPr>
              <a:t> again in February</a:t>
            </a:r>
          </a:p>
          <a:p>
            <a:r>
              <a:rPr lang="en-US" sz="1600" b="1" dirty="0" smtClean="0">
                <a:latin typeface="Helvetica" pitchFamily="-105" charset="0"/>
              </a:rPr>
              <a:t>Rollout – May 2013</a:t>
            </a:r>
            <a:endParaRPr lang="en-US" sz="1200" b="1"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6.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AD6BD3BB-2663-42A8-823D-A4A94D4BF8B9}" type="datetime1">
              <a:rPr lang="en-US" smtClean="0"/>
              <a:pPr>
                <a:defRPr/>
              </a:pPr>
              <a:t>12/18/2012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DDE3366-C31E-43CF-90E9-48B09332E0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549E06E-BE7D-4CAE-B57E-B8C3BC61624C}" type="datetime1">
              <a:rPr lang="en-US" smtClean="0"/>
              <a:pPr>
                <a:defRPr/>
              </a:pPr>
              <a:t>12/18/2012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86535AD-D556-46FE-B23E-34EDA9EB00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3467382-A389-4B15-B235-FA71E72DF90C}" type="datetime1">
              <a:rPr lang="en-US" smtClean="0"/>
              <a:pPr>
                <a:defRPr/>
              </a:pPr>
              <a:t>12/18/2012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33E6A72-8448-4BE3-B001-7A57D5E1D0D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12" descr="StatineryFolio.png"/>
          <p:cNvPicPr>
            <a:picLocks noChangeAspect="1"/>
          </p:cNvPicPr>
          <p:nvPr userDrawn="1"/>
        </p:nvPicPr>
        <p:blipFill>
          <a:blip r:embed="rId2" cstate="print"/>
          <a:srcRect/>
          <a:stretch>
            <a:fillRect/>
          </a:stretch>
        </p:blipFill>
        <p:spPr bwMode="auto">
          <a:xfrm>
            <a:off x="0" y="5492750"/>
            <a:ext cx="2089150" cy="14589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C92B2311-2AEF-433F-8673-CCFB18527A70}" type="datetime1">
              <a:rPr lang="en-US" smtClean="0"/>
              <a:pPr/>
              <a:t>12/18/2012</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12" descr="StatineryFolio.png"/>
          <p:cNvPicPr>
            <a:picLocks noChangeAspect="1"/>
          </p:cNvPicPr>
          <p:nvPr userDrawn="1"/>
        </p:nvPicPr>
        <p:blipFill>
          <a:blip r:embed="rId2" cstate="print"/>
          <a:srcRect/>
          <a:stretch>
            <a:fillRect/>
          </a:stretch>
        </p:blipFill>
        <p:spPr bwMode="auto">
          <a:xfrm>
            <a:off x="0" y="5492750"/>
            <a:ext cx="2089150" cy="1458913"/>
          </a:xfrm>
          <a:prstGeom prst="rect">
            <a:avLst/>
          </a:prstGeom>
          <a:noFill/>
          <a:ln w="9525">
            <a:noFill/>
            <a:miter lim="800000"/>
            <a:headEnd/>
            <a:tailEnd/>
          </a:ln>
        </p:spPr>
      </p:pic>
      <p:sp>
        <p:nvSpPr>
          <p:cNvPr id="7" name="Title Placeholder 1"/>
          <p:cNvSpPr>
            <a:spLocks noGrp="1"/>
          </p:cNvSpPr>
          <p:nvPr>
            <p:ph type="title"/>
          </p:nvPr>
        </p:nvSpPr>
        <p:spPr>
          <a:xfrm>
            <a:off x="2408176" y="0"/>
            <a:ext cx="6278624" cy="2110257"/>
          </a:xfrm>
          <a:prstGeom prst="rect">
            <a:avLst/>
          </a:prstGeom>
        </p:spPr>
        <p:txBody>
          <a:bodyPr rtlCol="0">
            <a:noAutofit/>
          </a:bodyPr>
          <a:lstStyle>
            <a:lvl1pPr>
              <a:defRPr sz="40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8E6C9121-6021-42F3-9796-22D1DEAD909F}" type="slidenum">
              <a:rPr lang="en-US"/>
              <a:pPr/>
              <a:t>‹#›</a:t>
            </a:fld>
            <a:endParaRPr lang="en-US"/>
          </a:p>
        </p:txBody>
      </p:sp>
      <p:sp>
        <p:nvSpPr>
          <p:cNvPr id="5" name="Date Placeholder 3"/>
          <p:cNvSpPr>
            <a:spLocks noGrp="1"/>
          </p:cNvSpPr>
          <p:nvPr>
            <p:ph type="dt" sz="half" idx="11"/>
          </p:nvPr>
        </p:nvSpPr>
        <p:spPr/>
        <p:txBody>
          <a:bodyPr/>
          <a:lstStyle>
            <a:lvl1pPr>
              <a:defRPr/>
            </a:lvl1pPr>
          </a:lstStyle>
          <a:p>
            <a:fld id="{4895A6F1-75D6-4864-905E-EDA1526DDABE}" type="datetime1">
              <a:rPr lang="en-US" smtClean="0"/>
              <a:pPr/>
              <a:t>12/18/2012</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12" descr="StatineryFolio.png"/>
          <p:cNvPicPr>
            <a:picLocks noChangeAspect="1"/>
          </p:cNvPicPr>
          <p:nvPr userDrawn="1"/>
        </p:nvPicPr>
        <p:blipFill>
          <a:blip r:embed="rId2" cstate="print"/>
          <a:srcRect/>
          <a:stretch>
            <a:fillRect/>
          </a:stretch>
        </p:blipFill>
        <p:spPr bwMode="auto">
          <a:xfrm>
            <a:off x="0" y="5492750"/>
            <a:ext cx="2089150" cy="14589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2DB21C0D-C847-41F5-A7C3-BE1C7640DB99}" type="datetime1">
              <a:rPr lang="en-US" smtClean="0"/>
              <a:pPr/>
              <a:t>12/18/2012</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pic>
        <p:nvPicPr>
          <p:cNvPr id="7" name="Picture 12" descr="StatineryFolio.png"/>
          <p:cNvPicPr>
            <a:picLocks noChangeAspect="1"/>
          </p:cNvPicPr>
          <p:nvPr userDrawn="1"/>
        </p:nvPicPr>
        <p:blipFill>
          <a:blip r:embed="rId2" cstate="print"/>
          <a:srcRect/>
          <a:stretch>
            <a:fillRect/>
          </a:stretch>
        </p:blipFill>
        <p:spPr bwMode="auto">
          <a:xfrm>
            <a:off x="0" y="5492750"/>
            <a:ext cx="2098675" cy="1458913"/>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10042" y="1679608"/>
            <a:ext cx="29673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10042" y="2319370"/>
            <a:ext cx="29673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680155" y="1679608"/>
            <a:ext cx="300664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680155" y="2319370"/>
            <a:ext cx="300664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p:txBody>
          <a:bodyPr/>
          <a:lstStyle>
            <a:lvl1pPr>
              <a:defRPr/>
            </a:lvl1pPr>
          </a:lstStyle>
          <a:p>
            <a:fld id="{E18EA118-715D-413E-9493-D86FBBEDCEDA}" type="slidenum">
              <a:rPr lang="en-US"/>
              <a:pPr/>
              <a:t>‹#›</a:t>
            </a:fld>
            <a:endParaRPr lang="en-US"/>
          </a:p>
        </p:txBody>
      </p:sp>
      <p:sp>
        <p:nvSpPr>
          <p:cNvPr id="9" name="Date Placeholder 3"/>
          <p:cNvSpPr>
            <a:spLocks noGrp="1"/>
          </p:cNvSpPr>
          <p:nvPr>
            <p:ph type="dt" sz="half" idx="11"/>
          </p:nvPr>
        </p:nvSpPr>
        <p:spPr/>
        <p:txBody>
          <a:bodyPr/>
          <a:lstStyle>
            <a:lvl1pPr>
              <a:defRPr/>
            </a:lvl1pPr>
          </a:lstStyle>
          <a:p>
            <a:fld id="{088A6288-B927-4151-9088-D0A71DAA0197}" type="datetime1">
              <a:rPr lang="en-US" smtClean="0"/>
              <a:pPr/>
              <a:t>12/18/2012</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9173AFD5-5CA5-47F4-A892-2523E55C4A90}" type="datetimeFigureOut">
              <a:rPr lang="en-US">
                <a:solidFill>
                  <a:srgbClr val="000000"/>
                </a:solidFill>
              </a:rPr>
              <a:pPr>
                <a:defRPr/>
              </a:pPr>
              <a:t>12/18/2012</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FA17268A-98AB-45F2-80CC-B4D2533FB7A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pPr>
              <a:defRPr/>
            </a:pPr>
            <a:fld id="{9A0B897D-6FAC-4E48-AA2C-57BA0C3E6C56}" type="datetimeFigureOut">
              <a:rPr lang="en-US">
                <a:solidFill>
                  <a:prstClr val="white"/>
                </a:solidFill>
              </a:rPr>
              <a:pPr>
                <a:defRPr/>
              </a:pPr>
              <a:t>12/18/2012</a:t>
            </a:fld>
            <a:endParaRPr lang="en-US">
              <a:solidFill>
                <a:prstClr val="white"/>
              </a:solidFill>
            </a:endParaRPr>
          </a:p>
        </p:txBody>
      </p:sp>
      <p:sp>
        <p:nvSpPr>
          <p:cNvPr id="11"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12" name="Slide Number Placeholder 6"/>
          <p:cNvSpPr>
            <a:spLocks noGrp="1"/>
          </p:cNvSpPr>
          <p:nvPr>
            <p:ph type="sldNum" sz="quarter" idx="12"/>
          </p:nvPr>
        </p:nvSpPr>
        <p:spPr/>
        <p:txBody>
          <a:bodyPr/>
          <a:lstStyle>
            <a:lvl1pPr>
              <a:defRPr/>
            </a:lvl1pPr>
            <a:extLst/>
          </a:lstStyle>
          <a:p>
            <a:pPr>
              <a:defRPr/>
            </a:pPr>
            <a:fld id="{E9BE8FBC-B3B5-4A08-97DE-6B9D5B703D00}"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5147C36-E887-4E62-A810-B67686C2C043}" type="datetimeFigureOut">
              <a:rPr lang="en-US">
                <a:solidFill>
                  <a:srgbClr val="000000"/>
                </a:solidFill>
              </a:rPr>
              <a:pPr>
                <a:defRPr/>
              </a:pPr>
              <a:t>12/18/2012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F91C308-0DCD-439D-9433-96D09D810B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5147C36-E887-4E62-A810-B67686C2C043}" type="datetimeFigureOut">
              <a:rPr lang="en-US">
                <a:solidFill>
                  <a:srgbClr val="000000"/>
                </a:solidFill>
              </a:rPr>
              <a:pPr>
                <a:defRPr/>
              </a:pPr>
              <a:t>12/18/2012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F91C308-0DCD-439D-9433-96D09D810B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5FCC476-105B-439D-8BA2-EF5C153D941E}" type="datetime1">
              <a:rPr lang="en-US" smtClean="0"/>
              <a:pPr>
                <a:defRPr/>
              </a:pPr>
              <a:t>12/18/2012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07BA663-5539-4382-90A0-63C46CA9C8B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5147C36-E887-4E62-A810-B67686C2C043}" type="datetimeFigureOut">
              <a:rPr lang="en-US">
                <a:solidFill>
                  <a:srgbClr val="000000"/>
                </a:solidFill>
              </a:rPr>
              <a:pPr>
                <a:defRPr/>
              </a:pPr>
              <a:t>12/18/2012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F91C308-0DCD-439D-9433-96D09D810B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5147C36-E887-4E62-A810-B67686C2C043}" type="datetimeFigureOut">
              <a:rPr lang="en-US">
                <a:solidFill>
                  <a:srgbClr val="000000"/>
                </a:solidFill>
              </a:rPr>
              <a:pPr>
                <a:defRPr/>
              </a:pPr>
              <a:t>12/18/2012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F91C308-0DCD-439D-9433-96D09D810B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5147C36-E887-4E62-A810-B67686C2C043}" type="datetimeFigureOut">
              <a:rPr lang="en-US">
                <a:solidFill>
                  <a:srgbClr val="000000"/>
                </a:solidFill>
              </a:rPr>
              <a:pPr>
                <a:defRPr/>
              </a:pPr>
              <a:t>12/18/2012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F91C308-0DCD-439D-9433-96D09D810B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5147C36-E887-4E62-A810-B67686C2C043}" type="datetimeFigureOut">
              <a:rPr lang="en-US">
                <a:solidFill>
                  <a:srgbClr val="000000"/>
                </a:solidFill>
              </a:rPr>
              <a:pPr>
                <a:defRPr/>
              </a:pPr>
              <a:t>12/18/2012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F91C308-0DCD-439D-9433-96D09D810B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5147C36-E887-4E62-A810-B67686C2C043}" type="datetimeFigureOut">
              <a:rPr lang="en-US">
                <a:solidFill>
                  <a:srgbClr val="000000"/>
                </a:solidFill>
              </a:rPr>
              <a:pPr>
                <a:defRPr/>
              </a:pPr>
              <a:t>12/18/2012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F91C308-0DCD-439D-9433-96D09D810B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5147C36-E887-4E62-A810-B67686C2C043}" type="datetimeFigureOut">
              <a:rPr lang="en-US">
                <a:solidFill>
                  <a:srgbClr val="000000"/>
                </a:solidFill>
              </a:rPr>
              <a:pPr>
                <a:defRPr/>
              </a:pPr>
              <a:t>12/18/2012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F91C308-0DCD-439D-9433-96D09D810B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37185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133600" y="381000"/>
            <a:ext cx="6705600" cy="762000"/>
          </a:xfrm>
        </p:spPr>
        <p:txBody>
          <a:bodyPr/>
          <a:lstStyle/>
          <a:p>
            <a:pPr lvl="0"/>
            <a:r>
              <a:rPr lang="en-US" dirty="0"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37185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133600" y="381000"/>
            <a:ext cx="6705600" cy="762000"/>
          </a:xfrm>
        </p:spPr>
        <p:txBody>
          <a:bodyPr/>
          <a:lstStyle/>
          <a:p>
            <a:pPr lvl="0"/>
            <a:r>
              <a:rPr lang="en-US" dirty="0"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5147C36-E887-4E62-A810-B67686C2C043}" type="datetimeFigureOut">
              <a:rPr lang="en-US">
                <a:solidFill>
                  <a:srgbClr val="000000"/>
                </a:solidFill>
              </a:rPr>
              <a:pPr>
                <a:defRPr/>
              </a:pPr>
              <a:t>12/18/2012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F91C308-0DCD-439D-9433-96D09D810B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5147C36-E887-4E62-A810-B67686C2C043}" type="datetimeFigureOut">
              <a:rPr lang="en-US">
                <a:solidFill>
                  <a:srgbClr val="000000"/>
                </a:solidFill>
              </a:rPr>
              <a:pPr>
                <a:defRPr/>
              </a:pPr>
              <a:t>12/18/2012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F91C308-0DCD-439D-9433-96D09D810B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27A03873-4EE0-412C-9EF1-A26CAFE00F88}" type="datetime1">
              <a:rPr lang="en-US" smtClean="0"/>
              <a:pPr>
                <a:defRPr/>
              </a:pPr>
              <a:t>12/18/2012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D895AE8-E99A-422E-8EF4-9965F55A769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5147C36-E887-4E62-A810-B67686C2C043}" type="datetimeFigureOut">
              <a:rPr lang="en-US">
                <a:solidFill>
                  <a:srgbClr val="000000"/>
                </a:solidFill>
              </a:rPr>
              <a:pPr>
                <a:defRPr/>
              </a:pPr>
              <a:t>12/18/2012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F91C308-0DCD-439D-9433-96D09D810B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148790F4-EFCF-4B0C-86AF-C20B82AA5E33}" type="datetimeFigureOut">
              <a:rPr lang="en-US">
                <a:solidFill>
                  <a:srgbClr val="000000"/>
                </a:solidFill>
              </a:rPr>
              <a:pPr>
                <a:defRPr/>
              </a:pPr>
              <a:t>12/18/2012</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C2090B5D-12D6-4332-867E-02A2913B1E9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5147C36-E887-4E62-A810-B67686C2C043}" type="datetimeFigureOut">
              <a:rPr lang="en-US">
                <a:solidFill>
                  <a:srgbClr val="000000"/>
                </a:solidFill>
              </a:rPr>
              <a:pPr>
                <a:defRPr/>
              </a:pPr>
              <a:t>12/18/2012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F91C308-0DCD-439D-9433-96D09D810B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5147C36-E887-4E62-A810-B67686C2C043}" type="datetimeFigureOut">
              <a:rPr lang="en-US">
                <a:solidFill>
                  <a:srgbClr val="000000"/>
                </a:solidFill>
              </a:rPr>
              <a:pPr>
                <a:defRPr/>
              </a:pPr>
              <a:t>12/18/2012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F91C308-0DCD-439D-9433-96D09D810B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5147C36-E887-4E62-A810-B67686C2C043}" type="datetimeFigureOut">
              <a:rPr lang="en-US">
                <a:solidFill>
                  <a:srgbClr val="000000"/>
                </a:solidFill>
              </a:rPr>
              <a:pPr>
                <a:defRPr/>
              </a:pPr>
              <a:t>12/18/2012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F91C308-0DCD-439D-9433-96D09D810B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5147C36-E887-4E62-A810-B67686C2C043}" type="datetimeFigureOut">
              <a:rPr lang="en-US">
                <a:solidFill>
                  <a:srgbClr val="000000"/>
                </a:solidFill>
              </a:rPr>
              <a:pPr>
                <a:defRPr/>
              </a:pPr>
              <a:t>12/18/2012</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F91C308-0DCD-439D-9433-96D09D810B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pPr>
              <a:defRPr/>
            </a:pPr>
            <a:fld id="{9A0B897D-6FAC-4E48-AA2C-57BA0C3E6C56}" type="datetimeFigureOut">
              <a:rPr lang="en-US">
                <a:solidFill>
                  <a:prstClr val="white"/>
                </a:solidFill>
              </a:rPr>
              <a:pPr>
                <a:defRPr/>
              </a:pPr>
              <a:t>12/18/2012</a:t>
            </a:fld>
            <a:endParaRPr lang="en-US">
              <a:solidFill>
                <a:prstClr val="white"/>
              </a:solidFill>
            </a:endParaRPr>
          </a:p>
        </p:txBody>
      </p:sp>
      <p:sp>
        <p:nvSpPr>
          <p:cNvPr id="11"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12" name="Slide Number Placeholder 6"/>
          <p:cNvSpPr>
            <a:spLocks noGrp="1"/>
          </p:cNvSpPr>
          <p:nvPr>
            <p:ph type="sldNum" sz="quarter" idx="12"/>
          </p:nvPr>
        </p:nvSpPr>
        <p:spPr/>
        <p:txBody>
          <a:bodyPr/>
          <a:lstStyle>
            <a:lvl1pPr>
              <a:defRPr/>
            </a:lvl1pPr>
            <a:extLst/>
          </a:lstStyle>
          <a:p>
            <a:pPr>
              <a:defRPr/>
            </a:pPr>
            <a:fld id="{E9BE8FBC-B3B5-4A08-97DE-6B9D5B703D00}"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ECD13CFF-768A-4BA3-9F3D-0B5D8DC650C1}" type="datetime1">
              <a:rPr lang="en-US" smtClean="0"/>
              <a:pPr>
                <a:defRPr/>
              </a:pPr>
              <a:t>12/18/2012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DD37B13C-5FFD-4E14-9EBB-DEEB0A7772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D11DABB9-AFE8-4C1E-873B-568143FD6256}" type="datetime1">
              <a:rPr lang="en-US" smtClean="0"/>
              <a:pPr>
                <a:defRPr/>
              </a:pPr>
              <a:t>12/18/2012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30750FBF-6542-48CF-AC68-96A611F508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57ECA120-9537-4FBE-8032-364866FAA7F6}" type="datetime1">
              <a:rPr lang="en-US" smtClean="0"/>
              <a:pPr>
                <a:defRPr/>
              </a:pPr>
              <a:t>12/18/2012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1AA48D3-A8F5-4504-B263-F741EB97C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511FFB3D-7665-4A26-8095-B1AB3F213571}" type="datetime1">
              <a:rPr lang="en-US" smtClean="0"/>
              <a:pPr>
                <a:defRPr/>
              </a:pPr>
              <a:t>12/18/2012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33708BE2-7196-4B78-B3B8-8E814461D0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021D9EEC-A195-4491-A6D7-D3CB0F20B040}" type="datetime1">
              <a:rPr lang="en-US" smtClean="0"/>
              <a:pPr>
                <a:defRPr/>
              </a:pPr>
              <a:t>12/18/2012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857D6A6E-5904-4190-A347-DA1F3E5F6C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37E32942-E94F-4114-A253-56F3EA8ADB65}" type="datetime1">
              <a:rPr lang="en-US" smtClean="0"/>
              <a:pPr>
                <a:defRPr/>
              </a:pPr>
              <a:t>12/18/2012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7B7E973-1373-4601-8BBA-82EF8EF123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24.xml"/><Relationship Id="rId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xml"/><Relationship Id="rId1" Type="http://schemas.openxmlformats.org/officeDocument/2006/relationships/slideLayout" Target="../slideLayouts/slideLayout26.xml"/><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xml"/><Relationship Id="rId1" Type="http://schemas.openxmlformats.org/officeDocument/2006/relationships/slideLayout" Target="../slideLayouts/slideLayout27.xml"/><Relationship Id="rId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28.xml"/><Relationship Id="rId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xml"/><Relationship Id="rId1" Type="http://schemas.openxmlformats.org/officeDocument/2006/relationships/slideLayout" Target="../slideLayouts/slideLayout29.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xml"/><Relationship Id="rId1" Type="http://schemas.openxmlformats.org/officeDocument/2006/relationships/slideLayout" Target="../slideLayouts/slideLayout30.xml"/><Relationship Id="rId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xml"/><Relationship Id="rId1" Type="http://schemas.openxmlformats.org/officeDocument/2006/relationships/slideLayout" Target="../slideLayouts/slideLayout31.xml"/><Relationship Id="rId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xml"/><Relationship Id="rId1" Type="http://schemas.openxmlformats.org/officeDocument/2006/relationships/slideLayout" Target="../slideLayouts/slideLayout32.xml"/><Relationship Id="rId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3.xml"/><Relationship Id="rId1" Type="http://schemas.openxmlformats.org/officeDocument/2006/relationships/slideLayout" Target="../slideLayouts/slideLayout33.xml"/><Relationship Id="rId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4.xml"/><Relationship Id="rId1" Type="http://schemas.openxmlformats.org/officeDocument/2006/relationships/slideLayout" Target="../slideLayouts/slideLayout34.xml"/><Relationship Id="rId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5.xml"/><Relationship Id="rId1" Type="http://schemas.openxmlformats.org/officeDocument/2006/relationships/slideLayout" Target="../slideLayouts/slideLayout35.xml"/><Relationship Id="rId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1D0D497-BA50-4E50-9440-6BF2DC0BBF21}" type="datetime1">
              <a:rPr lang="en-US" smtClean="0"/>
              <a:pPr>
                <a:defRPr/>
              </a:pPr>
              <a:t>12/18/2012</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3CFE8B65-1B13-4C96-A2C2-3758BD88947A}" type="slidenum">
              <a:rPr lang="en-US"/>
              <a:pPr>
                <a:defRPr/>
              </a:pPr>
              <a:t>‹#›</a:t>
            </a:fld>
            <a:endParaRPr lang="en-US"/>
          </a:p>
        </p:txBody>
      </p:sp>
      <p:pic>
        <p:nvPicPr>
          <p:cNvPr id="148493" name="Picture 13" descr="AnnivGrStandard_White.png"/>
          <p:cNvPicPr>
            <a:picLocks noChangeAspect="1"/>
          </p:cNvPicPr>
          <p:nvPr userDrawn="1"/>
        </p:nvPicPr>
        <p:blipFill>
          <a:blip r:embed="rId1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12/18/2012</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3"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12/18/2012</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5"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12/18/2012</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7"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12/18/2012</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9"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12/18/2012</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1"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12/18/2012</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3"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12/18/2012</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5"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12/18/2012</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7"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12/18/2012</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9"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12/18/2012</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1"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9E305554-BC54-4800-A677-42E5E0945AE9}" type="datetime1">
              <a:rPr lang="en-US" smtClean="0">
                <a:cs typeface="+mn-cs"/>
              </a:rPr>
              <a:pPr defTabSz="457200"/>
              <a:t>12/18/2012</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71"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12/18/2012</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3"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12/18/2012</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5"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12/18/2012</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7"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12/18/2012</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9"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12/18/2012</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1"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12/18/2012</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3"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717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cs typeface="+mn-cs"/>
              </a:defRPr>
            </a:lvl1pPr>
            <a:extLst/>
          </a:lstStyle>
          <a:p>
            <a:pPr>
              <a:defRPr/>
            </a:pPr>
            <a:fld id="{B4F62AC4-684A-4776-A159-939C7839358F}" type="datetimeFigureOut">
              <a:rPr lang="en-US">
                <a:solidFill>
                  <a:prstClr val="black"/>
                </a:solidFill>
              </a:rPr>
              <a:pPr>
                <a:defRPr/>
              </a:pPr>
              <a:t>12/18/2012</a:t>
            </a:fld>
            <a:endParaRPr lang="en-US">
              <a:solidFill>
                <a:prstClr val="black"/>
              </a:solidFill>
            </a:endParaRPr>
          </a:p>
        </p:txBody>
      </p:sp>
      <p:sp>
        <p:nvSpPr>
          <p:cNvPr id="16"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endParaRPr lang="en-US">
              <a:solidFill>
                <a:prstClr val="black"/>
              </a:solidFill>
            </a:endParaRPr>
          </a:p>
        </p:txBody>
      </p:sp>
      <p:sp>
        <p:nvSpPr>
          <p:cNvPr id="17"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fld id="{9EEF17FC-57B7-4264-B032-26E8628BD56D}" type="slidenum">
              <a:rPr lang="en-US">
                <a:solidFill>
                  <a:prstClr val="black"/>
                </a:solidFill>
              </a:rPr>
              <a:pPr>
                <a:def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4025" r:id="rId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1554379C-3EBE-45AB-A3F3-A18EA0E5F2F9}" type="datetime1">
              <a:rPr lang="en-US" smtClean="0">
                <a:cs typeface="+mn-cs"/>
              </a:rPr>
              <a:pPr defTabSz="457200"/>
              <a:t>12/18/2012</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73"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75C22859-872D-41F4-BB79-2658EB370F52}" type="datetime1">
              <a:rPr lang="en-US" smtClean="0">
                <a:cs typeface="+mn-cs"/>
              </a:rPr>
              <a:pPr defTabSz="457200"/>
              <a:t>12/18/2012</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77"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607C849E-5C4C-43CE-A062-1662E5806796}" type="datetime1">
              <a:rPr lang="en-US" smtClean="0">
                <a:cs typeface="+mn-cs"/>
              </a:rPr>
              <a:pPr defTabSz="457200"/>
              <a:t>12/18/2012</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83"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12/18/2012</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5"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717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cs typeface="+mn-cs"/>
              </a:defRPr>
            </a:lvl1pPr>
            <a:extLst/>
          </a:lstStyle>
          <a:p>
            <a:pPr>
              <a:defRPr/>
            </a:pPr>
            <a:fld id="{B4F62AC4-684A-4776-A159-939C7839358F}" type="datetimeFigureOut">
              <a:rPr lang="en-US">
                <a:solidFill>
                  <a:prstClr val="black"/>
                </a:solidFill>
              </a:rPr>
              <a:pPr>
                <a:defRPr/>
              </a:pPr>
              <a:t>12/18/2012</a:t>
            </a:fld>
            <a:endParaRPr lang="en-US">
              <a:solidFill>
                <a:prstClr val="black"/>
              </a:solidFill>
            </a:endParaRPr>
          </a:p>
        </p:txBody>
      </p:sp>
      <p:sp>
        <p:nvSpPr>
          <p:cNvPr id="16"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endParaRPr lang="en-US">
              <a:solidFill>
                <a:prstClr val="black"/>
              </a:solidFill>
            </a:endParaRPr>
          </a:p>
        </p:txBody>
      </p:sp>
      <p:sp>
        <p:nvSpPr>
          <p:cNvPr id="17"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fld id="{9EEF17FC-57B7-4264-B032-26E8628BD56D}" type="slidenum">
              <a:rPr lang="en-US">
                <a:solidFill>
                  <a:prstClr val="black"/>
                </a:solidFill>
              </a:rPr>
              <a:pPr>
                <a:def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987" r:id="rId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12/18/2012</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9"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12/18/2012</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1" r:id="rId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26.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8.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2.jpe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4.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6.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202362" cy="1143000"/>
          </a:xfrm>
        </p:spPr>
        <p:txBody>
          <a:bodyPr/>
          <a:lstStyle/>
          <a:p>
            <a:r>
              <a:rPr lang="en-US" i="1" dirty="0" smtClean="0">
                <a:solidFill>
                  <a:schemeClr val="tx2">
                    <a:lumMod val="20000"/>
                    <a:lumOff val="80000"/>
                  </a:schemeClr>
                </a:solidFill>
              </a:rPr>
              <a:t>Quote of the month:</a:t>
            </a:r>
            <a:endParaRPr lang="en-US" i="1" dirty="0">
              <a:solidFill>
                <a:schemeClr val="tx2">
                  <a:lumMod val="20000"/>
                  <a:lumOff val="80000"/>
                </a:schemeClr>
              </a:solidFill>
            </a:endParaRPr>
          </a:p>
        </p:txBody>
      </p:sp>
      <p:sp>
        <p:nvSpPr>
          <p:cNvPr id="3" name="Content Placeholder 2"/>
          <p:cNvSpPr>
            <a:spLocks noGrp="1"/>
          </p:cNvSpPr>
          <p:nvPr>
            <p:ph idx="1"/>
          </p:nvPr>
        </p:nvSpPr>
        <p:spPr>
          <a:xfrm>
            <a:off x="2286000" y="1295400"/>
            <a:ext cx="6553200" cy="4525963"/>
          </a:xfrm>
        </p:spPr>
        <p:txBody>
          <a:bodyPr/>
          <a:lstStyle/>
          <a:p>
            <a:pPr>
              <a:buNone/>
            </a:pPr>
            <a:r>
              <a:rPr lang="en-US" sz="4000" dirty="0" smtClean="0">
                <a:solidFill>
                  <a:srgbClr val="FFFF00"/>
                </a:solidFill>
              </a:rPr>
              <a:t>We own retention…</a:t>
            </a:r>
          </a:p>
          <a:p>
            <a:pPr indent="0">
              <a:buNone/>
            </a:pPr>
            <a:endParaRPr lang="en-US" sz="1400" dirty="0" smtClean="0">
              <a:solidFill>
                <a:srgbClr val="FFFF00"/>
              </a:solidFill>
            </a:endParaRPr>
          </a:p>
          <a:p>
            <a:pPr marL="0" indent="0">
              <a:buNone/>
            </a:pPr>
            <a:r>
              <a:rPr lang="en-US" sz="2800" i="1" dirty="0" smtClean="0">
                <a:solidFill>
                  <a:schemeClr val="bg1">
                    <a:lumMod val="95000"/>
                  </a:schemeClr>
                </a:solidFill>
              </a:rPr>
              <a:t>“The retention mission of the commissioner corps is best achieved by providing an adequate number of trained unit commissioners who provide a link to district committee resources in support of a quality unit program.”</a:t>
            </a:r>
            <a:r>
              <a:rPr lang="en-US" sz="2800" dirty="0" smtClean="0">
                <a:solidFill>
                  <a:schemeClr val="bg1">
                    <a:lumMod val="95000"/>
                  </a:schemeClr>
                </a:solidFill>
              </a:rPr>
              <a:t/>
            </a:r>
            <a:br>
              <a:rPr lang="en-US" sz="2800" dirty="0" smtClean="0">
                <a:solidFill>
                  <a:schemeClr val="bg1">
                    <a:lumMod val="95000"/>
                  </a:schemeClr>
                </a:solidFill>
              </a:rPr>
            </a:br>
            <a:endParaRPr lang="en-US" sz="2800" dirty="0" smtClean="0">
              <a:solidFill>
                <a:schemeClr val="bg1">
                  <a:lumMod val="95000"/>
                </a:schemeClr>
              </a:solidFill>
            </a:endParaRPr>
          </a:p>
          <a:p>
            <a:pPr algn="ctr">
              <a:buNone/>
            </a:pPr>
            <a:r>
              <a:rPr lang="en-US" sz="2000" i="1" dirty="0" err="1" smtClean="0">
                <a:solidFill>
                  <a:schemeClr val="bg1">
                    <a:lumMod val="95000"/>
                  </a:schemeClr>
                </a:solidFill>
              </a:rPr>
              <a:t>Tico</a:t>
            </a:r>
            <a:r>
              <a:rPr lang="en-US" sz="2000" i="1" dirty="0" smtClean="0">
                <a:solidFill>
                  <a:schemeClr val="bg1">
                    <a:lumMod val="95000"/>
                  </a:schemeClr>
                </a:solidFill>
              </a:rPr>
              <a:t> Perez</a:t>
            </a:r>
            <a:endParaRPr lang="en-US" sz="2000" i="1" dirty="0">
              <a:solidFill>
                <a:schemeClr val="bg1">
                  <a:lumMod val="95000"/>
                </a:schemeClr>
              </a:solidFill>
            </a:endParaRPr>
          </a:p>
        </p:txBody>
      </p:sp>
      <p:sp>
        <p:nvSpPr>
          <p:cNvPr id="4" name="Slide Number Placeholder 3"/>
          <p:cNvSpPr>
            <a:spLocks noGrp="1"/>
          </p:cNvSpPr>
          <p:nvPr>
            <p:ph type="sldNum" sz="quarter" idx="10"/>
          </p:nvPr>
        </p:nvSpPr>
        <p:spPr/>
        <p:txBody>
          <a:bodyPr/>
          <a:lstStyle/>
          <a:p>
            <a:fld id="{BE238B9C-D53A-444D-9C87-7E9126D60BD2}"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Webelos</a:t>
            </a:r>
            <a:r>
              <a:rPr lang="en-US" dirty="0" smtClean="0">
                <a:solidFill>
                  <a:srgbClr val="FFFF00"/>
                </a:solidFill>
              </a:rPr>
              <a:t>-To-Scout</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sz="2800" dirty="0" smtClean="0"/>
              <a:t>Did anyone use the resources?!</a:t>
            </a:r>
          </a:p>
          <a:p>
            <a:pPr>
              <a:buNone/>
            </a:pPr>
            <a:r>
              <a:rPr lang="en-US" sz="2800" dirty="0" smtClean="0"/>
              <a:t>Or talk to their Boy Scout Units?</a:t>
            </a:r>
          </a:p>
          <a:p>
            <a:pPr>
              <a:buNone/>
            </a:pPr>
            <a:endParaRPr lang="en-US" sz="2800" b="0" dirty="0" smtClean="0"/>
          </a:p>
          <a:p>
            <a:pPr>
              <a:buNone/>
            </a:pPr>
            <a:r>
              <a:rPr lang="en-US" sz="2800" b="0" dirty="0" smtClean="0"/>
              <a:t>What were the results?</a:t>
            </a:r>
            <a:endParaRPr lang="en-US" b="0" dirty="0" smtClean="0"/>
          </a:p>
          <a:p>
            <a:endParaRPr lang="en-US" dirty="0"/>
          </a:p>
        </p:txBody>
      </p:sp>
      <p:sp>
        <p:nvSpPr>
          <p:cNvPr id="4" name="Slide Number Placeholder 3"/>
          <p:cNvSpPr>
            <a:spLocks noGrp="1"/>
          </p:cNvSpPr>
          <p:nvPr>
            <p:ph type="sldNum" sz="quarter" idx="10"/>
          </p:nvPr>
        </p:nvSpPr>
        <p:spPr/>
        <p:txBody>
          <a:bodyPr/>
          <a:lstStyle/>
          <a:p>
            <a:fld id="{BE238B9C-D53A-444D-9C87-7E9126D60BD2}" type="slidenum">
              <a:rPr lang="en-US" smtClean="0"/>
              <a:pPr/>
              <a:t>10</a:t>
            </a:fld>
            <a:endParaRPr lang="en-US"/>
          </a:p>
        </p:txBody>
      </p:sp>
      <p:pic>
        <p:nvPicPr>
          <p:cNvPr id="1026" name="Picture 2"/>
          <p:cNvPicPr>
            <a:picLocks noChangeAspect="1" noChangeArrowheads="1"/>
          </p:cNvPicPr>
          <p:nvPr/>
        </p:nvPicPr>
        <p:blipFill>
          <a:blip r:embed="rId3" cstate="print"/>
          <a:srcRect l="23125" t="9600" r="21250" b="800"/>
          <a:stretch>
            <a:fillRect/>
          </a:stretch>
        </p:blipFill>
        <p:spPr bwMode="auto">
          <a:xfrm>
            <a:off x="3733800" y="1524000"/>
            <a:ext cx="3581400" cy="4506931"/>
          </a:xfrm>
          <a:prstGeom prst="rect">
            <a:avLst/>
          </a:prstGeom>
          <a:noFill/>
          <a:ln w="57150">
            <a:solidFill>
              <a:schemeClr val="bg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Subtitle 2"/>
          <p:cNvSpPr>
            <a:spLocks noGrp="1"/>
          </p:cNvSpPr>
          <p:nvPr>
            <p:ph type="subTitle" idx="4294967295"/>
          </p:nvPr>
        </p:nvSpPr>
        <p:spPr>
          <a:xfrm>
            <a:off x="685800" y="3124200"/>
            <a:ext cx="7772400" cy="2514600"/>
          </a:xfrm>
        </p:spPr>
        <p:txBody>
          <a:bodyPr lIns="45720" rIns="45720"/>
          <a:lstStyle/>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COMMISSIONER CABINET</a:t>
            </a:r>
            <a:endParaRPr lang="en-US" sz="4000" b="1" dirty="0">
              <a:solidFill>
                <a:schemeClr val="tx2"/>
              </a:solidFill>
              <a:effectLst>
                <a:outerShdw blurRad="38100" dist="38100" dir="2700000" algn="tl">
                  <a:srgbClr val="C0C0C0"/>
                </a:outerShdw>
              </a:effectLst>
            </a:endParaRPr>
          </a:p>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Monthly Training</a:t>
            </a:r>
            <a:endParaRPr lang="en-US" sz="4000" b="1" dirty="0">
              <a:solidFill>
                <a:schemeClr val="tx2"/>
              </a:solidFill>
              <a:effectLst>
                <a:outerShdw blurRad="38100" dist="38100" dir="2700000" algn="tl">
                  <a:srgbClr val="C0C0C0"/>
                </a:outerShdw>
              </a:effectLst>
            </a:endParaRPr>
          </a:p>
        </p:txBody>
      </p:sp>
      <p:pic>
        <p:nvPicPr>
          <p:cNvPr id="9220" name="Picture 3" descr="Untitled.jpg"/>
          <p:cNvPicPr>
            <a:picLocks noChangeAspect="1"/>
          </p:cNvPicPr>
          <p:nvPr/>
        </p:nvPicPr>
        <p:blipFill>
          <a:blip r:embed="rId3" cstate="print">
            <a:lum contrast="10000"/>
          </a:blip>
          <a:srcRect/>
          <a:stretch>
            <a:fillRect/>
          </a:stretch>
        </p:blipFill>
        <p:spPr bwMode="auto">
          <a:xfrm>
            <a:off x="3608388" y="533400"/>
            <a:ext cx="1927225" cy="1905000"/>
          </a:xfrm>
          <a:prstGeom prst="rect">
            <a:avLst/>
          </a:prstGeom>
          <a:noFill/>
          <a:ln w="9525">
            <a:noFill/>
            <a:miter lim="800000"/>
            <a:headEnd/>
            <a:tailEnd/>
          </a:ln>
        </p:spPr>
      </p:pic>
      <p:grpSp>
        <p:nvGrpSpPr>
          <p:cNvPr id="2" name="Group 15"/>
          <p:cNvGrpSpPr>
            <a:grpSpLocks/>
          </p:cNvGrpSpPr>
          <p:nvPr/>
        </p:nvGrpSpPr>
        <p:grpSpPr bwMode="auto">
          <a:xfrm>
            <a:off x="-3175" y="4953000"/>
            <a:ext cx="9147175" cy="1911350"/>
            <a:chOff x="-3765" y="4832896"/>
            <a:chExt cx="9147765" cy="2032192"/>
          </a:xfrm>
        </p:grpSpPr>
        <p:sp>
          <p:nvSpPr>
            <p:cNvPr id="17"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9" name="Freeform 18"/>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20"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21"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9229" name="Picture 13" descr="AnnivGrStandard_White.png"/>
          <p:cNvPicPr>
            <a:picLocks noChangeAspect="1"/>
          </p:cNvPicPr>
          <p:nvPr/>
        </p:nvPicPr>
        <p:blipFill>
          <a:blip r:embed="rId5" cstate="print"/>
          <a:srcRect/>
          <a:stretch>
            <a:fillRect/>
          </a:stretch>
        </p:blipFill>
        <p:spPr bwMode="auto">
          <a:xfrm>
            <a:off x="228600" y="6159500"/>
            <a:ext cx="2895600" cy="46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Placeholder 2"/>
          <p:cNvSpPr>
            <a:spLocks noGrp="1"/>
          </p:cNvSpPr>
          <p:nvPr>
            <p:ph type="body" idx="1"/>
          </p:nvPr>
        </p:nvSpPr>
        <p:spPr>
          <a:xfrm>
            <a:off x="2554287" y="2932113"/>
            <a:ext cx="5599113" cy="1944687"/>
          </a:xfrm>
        </p:spPr>
        <p:txBody>
          <a:bodyPr/>
          <a:lstStyle/>
          <a:p>
            <a:pPr marL="0" indent="0" algn="r" eaLnBrk="1" hangingPunct="1">
              <a:buFont typeface="Wingdings 3" pitchFamily="18" charset="2"/>
              <a:buNone/>
            </a:pPr>
            <a:r>
              <a:rPr lang="en-US" sz="4000" dirty="0" smtClean="0">
                <a:latin typeface="Lucida Sans Unicode" pitchFamily="34" charset="0"/>
              </a:rPr>
              <a:t>VOICE OF THE SCOUT</a:t>
            </a:r>
          </a:p>
          <a:p>
            <a:pPr marL="0" indent="0" algn="r" eaLnBrk="1" hangingPunct="1">
              <a:buFont typeface="Wingdings 3" pitchFamily="18" charset="2"/>
              <a:buNone/>
            </a:pPr>
            <a:r>
              <a:rPr lang="en-US" sz="4000" dirty="0" smtClean="0">
                <a:latin typeface="Lucida Sans Unicode" pitchFamily="34" charset="0"/>
              </a:rPr>
              <a:t>Fall Update</a:t>
            </a:r>
          </a:p>
        </p:txBody>
      </p:sp>
      <p:sp>
        <p:nvSpPr>
          <p:cNvPr id="15365" name="Text Placeholder 2"/>
          <p:cNvSpPr>
            <a:spLocks/>
          </p:cNvSpPr>
          <p:nvPr/>
        </p:nvSpPr>
        <p:spPr bwMode="auto">
          <a:xfrm>
            <a:off x="1143000" y="1143000"/>
            <a:ext cx="7010400" cy="1600200"/>
          </a:xfrm>
          <a:prstGeom prst="rect">
            <a:avLst/>
          </a:prstGeom>
          <a:noFill/>
          <a:ln w="9525">
            <a:noFill/>
            <a:miter lim="800000"/>
            <a:headEnd/>
            <a:tailEnd/>
          </a:ln>
        </p:spPr>
        <p:txBody>
          <a:bodyPr/>
          <a:lstStyle/>
          <a:p>
            <a:pPr algn="r">
              <a:spcBef>
                <a:spcPts val="400"/>
              </a:spcBef>
              <a:buClr>
                <a:srgbClr val="AD2E27"/>
              </a:buClr>
              <a:buSzPct val="68000"/>
              <a:buFont typeface="Wingdings 3" pitchFamily="18" charset="2"/>
              <a:buNone/>
            </a:pPr>
            <a:r>
              <a:rPr lang="en-US" sz="5400" b="1" dirty="0" smtClean="0">
                <a:solidFill>
                  <a:srgbClr val="AD2E27"/>
                </a:solidFill>
                <a:effectLst>
                  <a:outerShdw blurRad="38100" dist="38100" dir="2700000" algn="tl">
                    <a:srgbClr val="FFFFFF"/>
                  </a:outerShdw>
                </a:effectLst>
                <a:latin typeface="Lucida Sans Unicode" pitchFamily="34" charset="0"/>
              </a:rPr>
              <a:t>Steve Deemer</a:t>
            </a:r>
            <a:r>
              <a:rPr lang="en-US" sz="4000" dirty="0">
                <a:solidFill>
                  <a:prstClr val="white"/>
                </a:solidFill>
                <a:latin typeface="Lucida Sans Unicode" pitchFamily="34" charset="0"/>
              </a:rPr>
              <a:t/>
            </a:r>
            <a:br>
              <a:rPr lang="en-US" sz="4000" dirty="0">
                <a:solidFill>
                  <a:prstClr val="white"/>
                </a:solidFill>
                <a:latin typeface="Lucida Sans Unicode" pitchFamily="34" charset="0"/>
              </a:rPr>
            </a:br>
            <a:r>
              <a:rPr lang="en-US" sz="4000" dirty="0" smtClean="0">
                <a:solidFill>
                  <a:srgbClr val="F7EEDD"/>
                </a:solidFill>
                <a:latin typeface="Lucida Sans Unicode" pitchFamily="34" charset="0"/>
              </a:rPr>
              <a:t>District Commissioner</a:t>
            </a:r>
            <a:endParaRPr lang="en-US" sz="4000" dirty="0">
              <a:solidFill>
                <a:srgbClr val="F7EEDD"/>
              </a:solidFill>
              <a:latin typeface="Lucida Sans Unicode" pitchFamily="34" charset="0"/>
            </a:endParaRPr>
          </a:p>
        </p:txBody>
      </p:sp>
      <p:pic>
        <p:nvPicPr>
          <p:cNvPr id="15366"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p:nvPr>
        </p:nvSpPr>
        <p:spPr bwMode="auto">
          <a:noFill/>
        </p:spPr>
        <p:txBody>
          <a:bodyPr/>
          <a:lstStyle/>
          <a:p>
            <a:r>
              <a:rPr lang="en-US" dirty="0" smtClean="0"/>
              <a:t>Voice of the Scout</a:t>
            </a:r>
            <a:endParaRPr lang="en-US" dirty="0"/>
          </a:p>
        </p:txBody>
      </p:sp>
      <p:sp>
        <p:nvSpPr>
          <p:cNvPr id="120835" name="Rectangle 3"/>
          <p:cNvSpPr>
            <a:spLocks noGrp="1"/>
          </p:cNvSpPr>
          <p:nvPr>
            <p:ph type="body" idx="1"/>
          </p:nvPr>
        </p:nvSpPr>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What it is NOT!</a:t>
            </a:r>
            <a:endParaRPr lang="en-US" sz="3600" b="1" dirty="0">
              <a:solidFill>
                <a:schemeClr val="hlink"/>
              </a:solidFill>
              <a:effectLst>
                <a:outerShdw blurRad="38100" dist="38100" dir="2700000" algn="tl">
                  <a:srgbClr val="C0C0C0"/>
                </a:outerShdw>
              </a:effectLst>
            </a:endParaRPr>
          </a:p>
          <a:p>
            <a:r>
              <a:rPr lang="en-US" sz="3200" dirty="0" smtClean="0"/>
              <a:t>Just another survey</a:t>
            </a:r>
          </a:p>
          <a:p>
            <a:pPr lvl="0"/>
            <a:r>
              <a:rPr lang="en-US" sz="3200" dirty="0" smtClean="0"/>
              <a:t>A way for people to complain</a:t>
            </a:r>
          </a:p>
          <a:p>
            <a:r>
              <a:rPr lang="en-US" sz="3200" dirty="0" smtClean="0"/>
              <a:t>Something to be ignored</a:t>
            </a:r>
            <a:endParaRPr lang="en-US" sz="3200" dirty="0"/>
          </a:p>
          <a:p>
            <a:r>
              <a:rPr lang="en-US" sz="3200" dirty="0" smtClean="0"/>
              <a:t>Going away…</a:t>
            </a:r>
            <a:endParaRPr lang="en-US" sz="3200" dirty="0"/>
          </a:p>
        </p:txBody>
      </p:sp>
      <p:pic>
        <p:nvPicPr>
          <p:cNvPr id="120836" name="Picture 4"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5" name="Picture 4" descr="1264661724u54MRz.jpg"/>
          <p:cNvPicPr>
            <a:picLocks noChangeAspect="1"/>
          </p:cNvPicPr>
          <p:nvPr/>
        </p:nvPicPr>
        <p:blipFill>
          <a:blip r:embed="rId4" cstate="print"/>
          <a:stretch>
            <a:fillRect/>
          </a:stretch>
        </p:blipFill>
        <p:spPr>
          <a:xfrm>
            <a:off x="5867400" y="4495800"/>
            <a:ext cx="2885919" cy="199914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p:nvPr>
        </p:nvSpPr>
        <p:spPr bwMode="auto">
          <a:noFill/>
        </p:spPr>
        <p:txBody>
          <a:bodyPr/>
          <a:lstStyle/>
          <a:p>
            <a:r>
              <a:rPr lang="en-US" dirty="0" smtClean="0"/>
              <a:t>Voice of the Scout</a:t>
            </a:r>
            <a:endParaRPr lang="en-US" dirty="0"/>
          </a:p>
        </p:txBody>
      </p:sp>
      <p:sp>
        <p:nvSpPr>
          <p:cNvPr id="120835" name="Rectangle 3"/>
          <p:cNvSpPr>
            <a:spLocks noGrp="1"/>
          </p:cNvSpPr>
          <p:nvPr>
            <p:ph type="body" idx="1"/>
          </p:nvPr>
        </p:nvSpPr>
        <p:spPr/>
        <p:txBody>
          <a:bodyPr/>
          <a:lstStyle/>
          <a:p>
            <a:pPr>
              <a:buFont typeface="Wingdings 3" pitchFamily="18" charset="2"/>
              <a:buNone/>
            </a:pPr>
            <a:r>
              <a:rPr lang="en-US" sz="3600" b="1" dirty="0" smtClean="0">
                <a:solidFill>
                  <a:schemeClr val="hlink"/>
                </a:solidFill>
                <a:effectLst>
                  <a:outerShdw blurRad="38100" dist="38100" dir="2700000" algn="tl">
                    <a:srgbClr val="C0C0C0"/>
                  </a:outerShdw>
                </a:effectLst>
              </a:rPr>
              <a:t>What is it?</a:t>
            </a:r>
            <a:endParaRPr lang="en-US" sz="3600" b="1" dirty="0">
              <a:solidFill>
                <a:schemeClr val="hlink"/>
              </a:solidFill>
              <a:effectLst>
                <a:outerShdw blurRad="38100" dist="38100" dir="2700000" algn="tl">
                  <a:srgbClr val="C0C0C0"/>
                </a:outerShdw>
              </a:effectLst>
            </a:endParaRPr>
          </a:p>
          <a:p>
            <a:pPr lvl="0"/>
            <a:r>
              <a:rPr lang="en-US" sz="3200" dirty="0" smtClean="0"/>
              <a:t>Newest (and final) Component of JTE</a:t>
            </a:r>
          </a:p>
          <a:p>
            <a:r>
              <a:rPr lang="en-US" sz="3200" dirty="0" smtClean="0"/>
              <a:t>Stakeholder feedback </a:t>
            </a:r>
            <a:br>
              <a:rPr lang="en-US" sz="3200" dirty="0" smtClean="0"/>
            </a:br>
            <a:r>
              <a:rPr lang="en-US" sz="2800" dirty="0" smtClean="0"/>
              <a:t>(Scout, Scout Parent and Volunteer) </a:t>
            </a:r>
            <a:endParaRPr lang="en-US" sz="3200" dirty="0"/>
          </a:p>
          <a:p>
            <a:r>
              <a:rPr lang="en-US" sz="3200" dirty="0" smtClean="0"/>
              <a:t>Quantitative &amp; Qualitative Data </a:t>
            </a:r>
            <a:br>
              <a:rPr lang="en-US" sz="3200" dirty="0" smtClean="0"/>
            </a:br>
            <a:r>
              <a:rPr lang="en-US" sz="3200" b="1" i="1" dirty="0" smtClean="0"/>
              <a:t>used to affect change!</a:t>
            </a:r>
            <a:endParaRPr lang="en-US" sz="3200" b="1" i="1" dirty="0"/>
          </a:p>
        </p:txBody>
      </p:sp>
      <p:pic>
        <p:nvPicPr>
          <p:cNvPr id="120836" name="Picture 4"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grpSp>
        <p:nvGrpSpPr>
          <p:cNvPr id="2" name="Group 11"/>
          <p:cNvGrpSpPr/>
          <p:nvPr/>
        </p:nvGrpSpPr>
        <p:grpSpPr>
          <a:xfrm>
            <a:off x="4267200" y="5181600"/>
            <a:ext cx="4514882" cy="1371600"/>
            <a:chOff x="653994" y="381000"/>
            <a:chExt cx="8026456" cy="2438400"/>
          </a:xfrm>
        </p:grpSpPr>
        <p:pic>
          <p:nvPicPr>
            <p:cNvPr id="9" name="Picture 2" descr="http://www.scouting.org/filestore/marketing/jpg/JT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l="33992" t="5882"/>
            <a:stretch>
              <a:fillRect/>
            </a:stretch>
          </p:blipFill>
          <p:spPr bwMode="auto">
            <a:xfrm>
              <a:off x="3352800" y="381000"/>
              <a:ext cx="532765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3"/>
            <p:cNvSpPr>
              <a:spLocks noChangeArrowheads="1"/>
            </p:cNvSpPr>
            <p:nvPr/>
          </p:nvSpPr>
          <p:spPr bwMode="auto">
            <a:xfrm>
              <a:off x="653994" y="401540"/>
              <a:ext cx="2743200" cy="1981200"/>
            </a:xfrm>
            <a:prstGeom prst="rect">
              <a:avLst/>
            </a:prstGeom>
            <a:solidFill>
              <a:srgbClr val="95B3D7"/>
            </a:solidFill>
            <a:ln w="9525">
              <a:noFill/>
              <a:miter lim="800000"/>
              <a:headEnd/>
              <a:tailEnd/>
            </a:ln>
            <a:effectLst>
              <a:softEdge rad="12700"/>
            </a:effectLst>
            <a:scene3d>
              <a:camera prst="perspectiveLeft"/>
              <a:lightRig rig="threePt" dir="t"/>
            </a:scene3d>
          </p:spPr>
          <p:txBody>
            <a:bodyPr/>
            <a:lstStyle/>
            <a:p>
              <a:pPr>
                <a:defRPr/>
              </a:pPr>
              <a:endParaRPr lang="en-US">
                <a:solidFill>
                  <a:srgbClr val="000000"/>
                </a:solidFill>
              </a:endParaRPr>
            </a:p>
          </p:txBody>
        </p:sp>
        <p:pic>
          <p:nvPicPr>
            <p:cNvPr id="11" name="Picture 21" descr="voiceofscout_4k.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9788" y="466725"/>
              <a:ext cx="2549525" cy="1841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8"/>
          <p:cNvSpPr txBox="1">
            <a:spLocks noChangeArrowheads="1"/>
          </p:cNvSpPr>
          <p:nvPr/>
        </p:nvSpPr>
        <p:spPr bwMode="auto">
          <a:xfrm>
            <a:off x="1028700" y="2417763"/>
            <a:ext cx="53721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b="1" dirty="0">
                <a:solidFill>
                  <a:srgbClr val="000000"/>
                </a:solidFill>
                <a:latin typeface="Lucida Sans Unicode"/>
              </a:rPr>
              <a:t>“</a:t>
            </a:r>
            <a:r>
              <a:rPr lang="en-US" altLang="ja-JP" i="1" dirty="0">
                <a:solidFill>
                  <a:srgbClr val="000000"/>
                </a:solidFill>
                <a:latin typeface="Lucida Sans Unicode"/>
              </a:rPr>
              <a:t>We have so much fun. I slept at a</a:t>
            </a:r>
          </a:p>
          <a:p>
            <a:pPr eaLnBrk="1" hangingPunct="1"/>
            <a:r>
              <a:rPr lang="en-US" i="1" dirty="0">
                <a:solidFill>
                  <a:srgbClr val="000000"/>
                </a:solidFill>
                <a:latin typeface="Lucida Sans Unicode"/>
              </a:rPr>
              <a:t>zoo overnight, went camping in a</a:t>
            </a:r>
          </a:p>
          <a:p>
            <a:pPr eaLnBrk="1" hangingPunct="1"/>
            <a:r>
              <a:rPr lang="en-US" i="1" dirty="0">
                <a:solidFill>
                  <a:srgbClr val="000000"/>
                </a:solidFill>
                <a:latin typeface="Lucida Sans Unicode"/>
              </a:rPr>
              <a:t>cabin and now I get to go</a:t>
            </a:r>
          </a:p>
          <a:p>
            <a:pPr eaLnBrk="1" hangingPunct="1"/>
            <a:r>
              <a:rPr lang="en-US" i="1" dirty="0">
                <a:solidFill>
                  <a:srgbClr val="000000"/>
                </a:solidFill>
                <a:latin typeface="Lucida Sans Unicode"/>
              </a:rPr>
              <a:t>camping in a tent. I love earning</a:t>
            </a:r>
          </a:p>
          <a:p>
            <a:pPr eaLnBrk="1" hangingPunct="1"/>
            <a:r>
              <a:rPr lang="en-US" i="1" dirty="0">
                <a:solidFill>
                  <a:srgbClr val="000000"/>
                </a:solidFill>
                <a:latin typeface="Lucida Sans Unicode"/>
              </a:rPr>
              <a:t>belt loops, too. It's fun.</a:t>
            </a:r>
            <a:r>
              <a:rPr lang="ja-JP" altLang="en-US" i="1">
                <a:solidFill>
                  <a:srgbClr val="000000"/>
                </a:solidFill>
                <a:latin typeface="Lucida Sans Unicode"/>
              </a:rPr>
              <a:t>”</a:t>
            </a:r>
            <a:r>
              <a:rPr lang="en-US" altLang="ja-JP" i="1" dirty="0">
                <a:solidFill>
                  <a:srgbClr val="000000"/>
                </a:solidFill>
                <a:latin typeface="Lucida Sans Unicode"/>
              </a:rPr>
              <a:t> </a:t>
            </a:r>
            <a:r>
              <a:rPr lang="en-US" altLang="ja-JP" i="1" dirty="0" smtClean="0">
                <a:solidFill>
                  <a:srgbClr val="000000"/>
                </a:solidFill>
                <a:latin typeface="Lucida Sans Unicode"/>
              </a:rPr>
              <a:t/>
            </a:r>
            <a:br>
              <a:rPr lang="en-US" altLang="ja-JP" i="1" dirty="0" smtClean="0">
                <a:solidFill>
                  <a:srgbClr val="000000"/>
                </a:solidFill>
                <a:latin typeface="Lucida Sans Unicode"/>
              </a:rPr>
            </a:br>
            <a:r>
              <a:rPr lang="en-US" altLang="ja-JP" dirty="0" smtClean="0">
                <a:solidFill>
                  <a:srgbClr val="000000"/>
                </a:solidFill>
                <a:latin typeface="Lucida Sans Unicode"/>
              </a:rPr>
              <a:t>Cub </a:t>
            </a:r>
            <a:r>
              <a:rPr lang="en-US" altLang="ja-JP" dirty="0">
                <a:solidFill>
                  <a:srgbClr val="000000"/>
                </a:solidFill>
                <a:latin typeface="Lucida Sans Unicode"/>
              </a:rPr>
              <a:t>Scout</a:t>
            </a:r>
            <a:endParaRPr lang="en-US" dirty="0">
              <a:solidFill>
                <a:srgbClr val="000000"/>
              </a:solidFill>
              <a:latin typeface="Lucida Sans Unicode"/>
            </a:endParaRPr>
          </a:p>
        </p:txBody>
      </p:sp>
      <p:sp>
        <p:nvSpPr>
          <p:cNvPr id="25603" name="TextBox 10"/>
          <p:cNvSpPr txBox="1">
            <a:spLocks noChangeArrowheads="1"/>
          </p:cNvSpPr>
          <p:nvPr/>
        </p:nvSpPr>
        <p:spPr bwMode="auto">
          <a:xfrm>
            <a:off x="900113" y="524183"/>
            <a:ext cx="5295900" cy="1215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100" b="1" dirty="0">
                <a:solidFill>
                  <a:srgbClr val="795339"/>
                </a:solidFill>
                <a:latin typeface="Lucida Sans Unicode"/>
                <a:ea typeface="+mj-ea"/>
                <a:cs typeface="+mj-cs"/>
              </a:rPr>
              <a:t>Qualitative Data</a:t>
            </a:r>
          </a:p>
          <a:p>
            <a:pPr algn="ctr" eaLnBrk="1" hangingPunct="1"/>
            <a:r>
              <a:rPr lang="en-US" sz="3200" dirty="0">
                <a:solidFill>
                  <a:srgbClr val="000000"/>
                </a:solidFill>
                <a:latin typeface="Lucida Sans Unicode"/>
              </a:rPr>
              <a:t>Verbatim Comment</a:t>
            </a:r>
            <a:endParaRPr lang="en-US" sz="3200" b="1" dirty="0">
              <a:solidFill>
                <a:srgbClr val="000000"/>
              </a:solidFill>
              <a:latin typeface="Lucida Sans Unicode"/>
            </a:endParaRPr>
          </a:p>
        </p:txBody>
      </p:sp>
      <p:pic>
        <p:nvPicPr>
          <p:cNvPr id="25604" name="Picture 12" descr="Image_StandingCub_V_.jpg"/>
          <p:cNvPicPr>
            <a:picLocks noChangeAspect="1"/>
          </p:cNvPicPr>
          <p:nvPr/>
        </p:nvPicPr>
        <p:blipFill>
          <a:blip r:embed="rId3" cstate="print">
            <a:extLst>
              <a:ext uri="{28A0092B-C50C-407E-A947-70E740481C1C}">
                <a14:useLocalDpi xmlns:a14="http://schemas.microsoft.com/office/drawing/2010/main" xmlns="" val="0"/>
              </a:ext>
            </a:extLst>
          </a:blip>
          <a:srcRect l="15987" t="5333" r="24065"/>
          <a:stretch>
            <a:fillRect/>
          </a:stretch>
        </p:blipFill>
        <p:spPr bwMode="auto">
          <a:xfrm>
            <a:off x="6172200" y="609600"/>
            <a:ext cx="2636838"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2595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9"/>
          <p:cNvSpPr txBox="1">
            <a:spLocks noChangeArrowheads="1"/>
          </p:cNvSpPr>
          <p:nvPr/>
        </p:nvSpPr>
        <p:spPr bwMode="auto">
          <a:xfrm>
            <a:off x="1981200" y="495925"/>
            <a:ext cx="5321300" cy="72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100" b="1" dirty="0">
                <a:solidFill>
                  <a:srgbClr val="795339"/>
                </a:solidFill>
                <a:latin typeface="Lucida Sans Unicode"/>
                <a:ea typeface="+mj-ea"/>
                <a:cs typeface="+mj-cs"/>
              </a:rPr>
              <a:t>Quantitative Data</a:t>
            </a:r>
          </a:p>
        </p:txBody>
      </p:sp>
      <p:sp>
        <p:nvSpPr>
          <p:cNvPr id="23556" name="TextBox 7"/>
          <p:cNvSpPr txBox="1">
            <a:spLocks noChangeArrowheads="1"/>
          </p:cNvSpPr>
          <p:nvPr/>
        </p:nvSpPr>
        <p:spPr bwMode="auto">
          <a:xfrm>
            <a:off x="457200" y="1607403"/>
            <a:ext cx="5410200" cy="830997"/>
          </a:xfrm>
          <a:prstGeom prst="rect">
            <a:avLst/>
          </a:prstGeom>
          <a:solidFill>
            <a:srgbClr val="17375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FFFF"/>
                </a:solidFill>
              </a:rPr>
              <a:t>If asked, how likely are you to </a:t>
            </a:r>
            <a:r>
              <a:rPr lang="en-US" b="1" u="sng" dirty="0">
                <a:solidFill>
                  <a:srgbClr val="FFFFFF"/>
                </a:solidFill>
              </a:rPr>
              <a:t>recommend</a:t>
            </a:r>
            <a:r>
              <a:rPr lang="en-US" dirty="0">
                <a:solidFill>
                  <a:srgbClr val="FFFFFF"/>
                </a:solidFill>
              </a:rPr>
              <a:t> Scouting to a friend?</a:t>
            </a:r>
          </a:p>
        </p:txBody>
      </p:sp>
      <p:grpSp>
        <p:nvGrpSpPr>
          <p:cNvPr id="2" name="Group 11"/>
          <p:cNvGrpSpPr>
            <a:grpSpLocks/>
          </p:cNvGrpSpPr>
          <p:nvPr/>
        </p:nvGrpSpPr>
        <p:grpSpPr bwMode="auto">
          <a:xfrm>
            <a:off x="152400" y="2971800"/>
            <a:ext cx="8839200" cy="2514600"/>
            <a:chOff x="712445" y="4319071"/>
            <a:chExt cx="7550742" cy="1808773"/>
          </a:xfrm>
        </p:grpSpPr>
        <p:pic>
          <p:nvPicPr>
            <p:cNvPr id="2355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l="19711" t="47437" r="3046" b="27563"/>
            <a:stretch>
              <a:fillRect/>
            </a:stretch>
          </p:blipFill>
          <p:spPr bwMode="auto">
            <a:xfrm>
              <a:off x="712445" y="4319071"/>
              <a:ext cx="7550742" cy="180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0" name="Text Box 8"/>
            <p:cNvSpPr txBox="1">
              <a:spLocks noChangeArrowheads="1"/>
            </p:cNvSpPr>
            <p:nvPr/>
          </p:nvSpPr>
          <p:spPr bwMode="auto">
            <a:xfrm>
              <a:off x="1298278" y="4373882"/>
              <a:ext cx="780125" cy="174128"/>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000"/>
                </a:spcAft>
              </a:pPr>
              <a:r>
                <a:rPr lang="en-US" sz="1600" dirty="0">
                  <a:solidFill>
                    <a:srgbClr val="000000"/>
                  </a:solidFill>
                  <a:latin typeface="Calibri" charset="0"/>
                </a:rPr>
                <a:t>Unit NPS</a:t>
              </a:r>
              <a:endParaRPr lang="en-US" sz="1600" dirty="0">
                <a:solidFill>
                  <a:srgbClr val="000000"/>
                </a:solidFill>
              </a:endParaRPr>
            </a:p>
          </p:txBody>
        </p:sp>
        <p:sp>
          <p:nvSpPr>
            <p:cNvPr id="23561" name="Text Box 9"/>
            <p:cNvSpPr txBox="1">
              <a:spLocks noChangeArrowheads="1"/>
            </p:cNvSpPr>
            <p:nvPr/>
          </p:nvSpPr>
          <p:spPr bwMode="auto">
            <a:xfrm>
              <a:off x="2730316" y="4369419"/>
              <a:ext cx="1007496" cy="166147"/>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000"/>
                </a:spcAft>
              </a:pPr>
              <a:r>
                <a:rPr lang="en-US" sz="1600" dirty="0">
                  <a:solidFill>
                    <a:srgbClr val="000000"/>
                  </a:solidFill>
                  <a:latin typeface="Calibri" charset="0"/>
                </a:rPr>
                <a:t>District NPS</a:t>
              </a:r>
              <a:endParaRPr lang="en-US" sz="1600" dirty="0">
                <a:solidFill>
                  <a:srgbClr val="000000"/>
                </a:solidFill>
              </a:endParaRPr>
            </a:p>
          </p:txBody>
        </p:sp>
      </p:grpSp>
    </p:spTree>
    <p:extLst>
      <p:ext uri="{BB962C8B-B14F-4D97-AF65-F5344CB8AC3E}">
        <p14:creationId xmlns:p14="http://schemas.microsoft.com/office/powerpoint/2010/main" xmlns="" val="1635662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5105400" y="4343400"/>
          <a:ext cx="31242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5" name="TextBox 9"/>
          <p:cNvSpPr txBox="1">
            <a:spLocks noChangeArrowheads="1"/>
          </p:cNvSpPr>
          <p:nvPr/>
        </p:nvSpPr>
        <p:spPr bwMode="auto">
          <a:xfrm>
            <a:off x="1981200" y="495925"/>
            <a:ext cx="5321300" cy="72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solidFill>
                  <a:srgbClr val="795339"/>
                </a:solidFill>
                <a:latin typeface="Lucida Sans Unicode"/>
                <a:ea typeface="+mj-ea"/>
                <a:cs typeface="+mj-cs"/>
              </a:rPr>
              <a:t>Quantitative Data</a:t>
            </a:r>
          </a:p>
        </p:txBody>
      </p:sp>
      <p:sp>
        <p:nvSpPr>
          <p:cNvPr id="23557" name="TextBox 8"/>
          <p:cNvSpPr txBox="1">
            <a:spLocks noChangeArrowheads="1"/>
          </p:cNvSpPr>
          <p:nvPr/>
        </p:nvSpPr>
        <p:spPr bwMode="auto">
          <a:xfrm>
            <a:off x="762000" y="1485543"/>
            <a:ext cx="7696200" cy="2400657"/>
          </a:xfrm>
          <a:prstGeom prst="rect">
            <a:avLst/>
          </a:prstGeom>
          <a:solidFill>
            <a:srgbClr val="3185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82563" indent="2730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pitchFamily="34" charset="0"/>
              <a:buChar char="•"/>
            </a:pPr>
            <a:r>
              <a:rPr lang="en-US" dirty="0">
                <a:solidFill>
                  <a:srgbClr val="FFFFFF"/>
                </a:solidFill>
              </a:rPr>
              <a:t>Cub Scouting is really fun.</a:t>
            </a:r>
          </a:p>
          <a:p>
            <a:pPr eaLnBrk="1" hangingPunct="1">
              <a:buFont typeface="Arial" pitchFamily="34" charset="0"/>
              <a:buChar char="•"/>
            </a:pPr>
            <a:endParaRPr lang="en-US" sz="300" dirty="0">
              <a:solidFill>
                <a:srgbClr val="FFFFFF"/>
              </a:solidFill>
            </a:endParaRPr>
          </a:p>
          <a:p>
            <a:pPr eaLnBrk="1" hangingPunct="1">
              <a:buFont typeface="Arial" pitchFamily="34" charset="0"/>
              <a:buChar char="•"/>
            </a:pPr>
            <a:r>
              <a:rPr lang="en-US" dirty="0">
                <a:solidFill>
                  <a:srgbClr val="FFFFFF"/>
                </a:solidFill>
              </a:rPr>
              <a:t>Attending roundtables helps </a:t>
            </a:r>
            <a:r>
              <a:rPr lang="en-US" dirty="0" smtClean="0">
                <a:solidFill>
                  <a:srgbClr val="FFFFFF"/>
                </a:solidFill>
              </a:rPr>
              <a:t>me become </a:t>
            </a:r>
            <a:r>
              <a:rPr lang="en-US" dirty="0">
                <a:solidFill>
                  <a:srgbClr val="FFFFFF"/>
                </a:solidFill>
              </a:rPr>
              <a:t>a  </a:t>
            </a:r>
            <a:r>
              <a:rPr lang="en-US" dirty="0" smtClean="0">
                <a:solidFill>
                  <a:srgbClr val="FFFFFF"/>
                </a:solidFill>
              </a:rPr>
              <a:t/>
            </a:r>
            <a:br>
              <a:rPr lang="en-US" dirty="0" smtClean="0">
                <a:solidFill>
                  <a:srgbClr val="FFFFFF"/>
                </a:solidFill>
              </a:rPr>
            </a:br>
            <a:r>
              <a:rPr lang="en-US" dirty="0" smtClean="0">
                <a:solidFill>
                  <a:srgbClr val="FFFFFF"/>
                </a:solidFill>
              </a:rPr>
              <a:t>   more </a:t>
            </a:r>
            <a:r>
              <a:rPr lang="en-US" dirty="0">
                <a:solidFill>
                  <a:srgbClr val="FFFFFF"/>
                </a:solidFill>
              </a:rPr>
              <a:t>effective leader.</a:t>
            </a:r>
          </a:p>
          <a:p>
            <a:pPr eaLnBrk="1" hangingPunct="1">
              <a:buFont typeface="Arial" pitchFamily="34" charset="0"/>
              <a:buChar char="•"/>
            </a:pPr>
            <a:endParaRPr lang="en-US" sz="300" dirty="0">
              <a:solidFill>
                <a:srgbClr val="FFFFFF"/>
              </a:solidFill>
            </a:endParaRPr>
          </a:p>
          <a:p>
            <a:pPr eaLnBrk="1" hangingPunct="1">
              <a:buFont typeface="Arial" pitchFamily="34" charset="0"/>
              <a:buChar char="•"/>
            </a:pPr>
            <a:r>
              <a:rPr lang="en-US" dirty="0">
                <a:solidFill>
                  <a:srgbClr val="FFFFFF"/>
                </a:solidFill>
              </a:rPr>
              <a:t>Scout meetings are a good use of </a:t>
            </a:r>
            <a:r>
              <a:rPr lang="en-US" dirty="0" smtClean="0">
                <a:solidFill>
                  <a:srgbClr val="FFFFFF"/>
                </a:solidFill>
              </a:rPr>
              <a:t>my </a:t>
            </a:r>
            <a:r>
              <a:rPr lang="en-US" dirty="0">
                <a:solidFill>
                  <a:srgbClr val="FFFFFF"/>
                </a:solidFill>
              </a:rPr>
              <a:t>son</a:t>
            </a:r>
            <a:r>
              <a:rPr lang="ja-JP" altLang="en-US">
                <a:solidFill>
                  <a:srgbClr val="FFFFFF"/>
                </a:solidFill>
              </a:rPr>
              <a:t>’</a:t>
            </a:r>
            <a:r>
              <a:rPr lang="en-US" altLang="ja-JP" dirty="0">
                <a:solidFill>
                  <a:srgbClr val="FFFFFF"/>
                </a:solidFill>
              </a:rPr>
              <a:t>s time</a:t>
            </a:r>
          </a:p>
          <a:p>
            <a:pPr eaLnBrk="1" hangingPunct="1">
              <a:buFont typeface="Arial" pitchFamily="34" charset="0"/>
              <a:buChar char="•"/>
            </a:pPr>
            <a:r>
              <a:rPr lang="en-US" dirty="0">
                <a:solidFill>
                  <a:srgbClr val="FFFFFF"/>
                </a:solidFill>
              </a:rPr>
              <a:t>I have the tools &amp; resources to </a:t>
            </a:r>
            <a:r>
              <a:rPr lang="en-US" dirty="0" smtClean="0">
                <a:solidFill>
                  <a:srgbClr val="FFFFFF"/>
                </a:solidFill>
              </a:rPr>
              <a:t>be an </a:t>
            </a:r>
            <a:br>
              <a:rPr lang="en-US" dirty="0" smtClean="0">
                <a:solidFill>
                  <a:srgbClr val="FFFFFF"/>
                </a:solidFill>
              </a:rPr>
            </a:br>
            <a:r>
              <a:rPr lang="en-US" dirty="0" smtClean="0">
                <a:solidFill>
                  <a:srgbClr val="FFFFFF"/>
                </a:solidFill>
              </a:rPr>
              <a:t>   effective </a:t>
            </a:r>
            <a:r>
              <a:rPr lang="en-US" dirty="0">
                <a:solidFill>
                  <a:srgbClr val="FFFFFF"/>
                </a:solidFill>
              </a:rPr>
              <a:t>leader.</a:t>
            </a:r>
          </a:p>
        </p:txBody>
      </p:sp>
    </p:spTree>
    <p:extLst>
      <p:ext uri="{BB962C8B-B14F-4D97-AF65-F5344CB8AC3E}">
        <p14:creationId xmlns:p14="http://schemas.microsoft.com/office/powerpoint/2010/main" xmlns="" val="1635662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7" descr="C:\Users\miwatkin.NTLLT2FR2LZF1\Dropbox\VOS-Shared (1)\Communcations-Training\Logos and Graphic Elements\Images\Image_hRezStandingCu_HatOff.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520" t="3307"/>
          <a:stretch>
            <a:fillRect/>
          </a:stretch>
        </p:blipFill>
        <p:spPr bwMode="auto">
          <a:xfrm>
            <a:off x="0" y="423863"/>
            <a:ext cx="2211388" cy="323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1" name="TextBox 10"/>
          <p:cNvSpPr txBox="1">
            <a:spLocks noChangeArrowheads="1"/>
          </p:cNvSpPr>
          <p:nvPr/>
        </p:nvSpPr>
        <p:spPr bwMode="auto">
          <a:xfrm>
            <a:off x="457200" y="2743200"/>
            <a:ext cx="8243887"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a:solidFill>
                  <a:srgbClr val="000000"/>
                </a:solidFill>
                <a:latin typeface="Lucida Sans Unicode"/>
              </a:rPr>
              <a:t>Quantitative + Qualitative = Opportunity for Change</a:t>
            </a:r>
          </a:p>
        </p:txBody>
      </p:sp>
      <p:pic>
        <p:nvPicPr>
          <p:cNvPr id="27652" name="Picture 2" descr="C:\Users\miwatkin.NTLLT2FR2LZF1\Dropbox\VOS-Shared (1)\Communcations-Training\Logos and Graphic Elements\Images\Image_KneelingScout.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20737" t="5881" r="18539" b="8185"/>
          <a:stretch>
            <a:fillRect/>
          </a:stretch>
        </p:blipFill>
        <p:spPr bwMode="auto">
          <a:xfrm>
            <a:off x="7261225" y="3227388"/>
            <a:ext cx="1419225" cy="296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3" name="Picture 3" descr="C:\Users\miwatkin.NTLLT2FR2LZF1\Dropbox\VOS-Shared (1)\Communcations-Training\Logos and Graphic Elements\Images\Image_hRezStandingCu_HatOff.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8650" y="-4373563"/>
            <a:ext cx="18288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58827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title"/>
          </p:nvPr>
        </p:nvSpPr>
        <p:spPr bwMode="auto">
          <a:noFill/>
        </p:spPr>
        <p:txBody>
          <a:bodyPr/>
          <a:lstStyle/>
          <a:p>
            <a:r>
              <a:rPr lang="en-US" dirty="0" smtClean="0"/>
              <a:t>Voice of the Scout</a:t>
            </a:r>
            <a:endParaRPr lang="en-US" dirty="0"/>
          </a:p>
        </p:txBody>
      </p:sp>
      <p:sp>
        <p:nvSpPr>
          <p:cNvPr id="139267" name="Rectangle 3"/>
          <p:cNvSpPr>
            <a:spLocks noGrp="1"/>
          </p:cNvSpPr>
          <p:nvPr>
            <p:ph type="body" idx="1"/>
          </p:nvPr>
        </p:nvSpPr>
        <p:spPr/>
        <p:txBody>
          <a:bodyPr/>
          <a:lstStyle/>
          <a:p>
            <a:pPr>
              <a:buNone/>
            </a:pPr>
            <a:r>
              <a:rPr lang="en-US" sz="3600" b="1" dirty="0" smtClean="0">
                <a:solidFill>
                  <a:schemeClr val="hlink"/>
                </a:solidFill>
                <a:effectLst>
                  <a:outerShdw blurRad="38100" dist="38100" dir="2700000" algn="tl">
                    <a:srgbClr val="C0C0C0"/>
                  </a:outerShdw>
                </a:effectLst>
              </a:rPr>
              <a:t>How is the VOS measured?</a:t>
            </a:r>
          </a:p>
          <a:p>
            <a:r>
              <a:rPr lang="en-US" sz="3200" kern="1200" dirty="0" smtClean="0">
                <a:solidFill>
                  <a:srgbClr val="000000"/>
                </a:solidFill>
                <a:latin typeface="Calibri"/>
              </a:rPr>
              <a:t>VOS Uses the Net Promoter Score (NPS) approach as the key metric.</a:t>
            </a:r>
          </a:p>
          <a:p>
            <a:r>
              <a:rPr lang="en-US" sz="3200" kern="1200" dirty="0" smtClean="0">
                <a:solidFill>
                  <a:srgbClr val="000000"/>
                </a:solidFill>
                <a:latin typeface="Calibri"/>
              </a:rPr>
              <a:t>NPS is captured by one question that demonstrates member LOYALTY.</a:t>
            </a:r>
            <a:endParaRPr lang="en-US" sz="3200" b="1" kern="1200" dirty="0" smtClean="0">
              <a:solidFill>
                <a:srgbClr val="000000"/>
              </a:solidFill>
              <a:latin typeface="Calibri"/>
            </a:endParaRPr>
          </a:p>
        </p:txBody>
      </p:sp>
      <p:pic>
        <p:nvPicPr>
          <p:cNvPr id="139268" name="Picture 4"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pic>
        <p:nvPicPr>
          <p:cNvPr id="6" name="Picture 13" descr="Screen Shot 2011-11-28 at 1.10.53 PM.png"/>
          <p:cNvPicPr>
            <a:picLocks noChangeAspect="1"/>
          </p:cNvPicPr>
          <p:nvPr/>
        </p:nvPicPr>
        <p:blipFill>
          <a:blip r:embed="rId4" cstate="print"/>
          <a:srcRect/>
          <a:stretch>
            <a:fillRect/>
          </a:stretch>
        </p:blipFill>
        <p:spPr bwMode="auto">
          <a:xfrm>
            <a:off x="5203826" y="4761707"/>
            <a:ext cx="500062" cy="411163"/>
          </a:xfrm>
          <a:prstGeom prst="rect">
            <a:avLst/>
          </a:prstGeom>
          <a:noFill/>
          <a:ln w="9525">
            <a:noFill/>
            <a:miter lim="800000"/>
            <a:headEnd/>
            <a:tailEnd/>
          </a:ln>
        </p:spPr>
      </p:pic>
      <p:pic>
        <p:nvPicPr>
          <p:cNvPr id="7" name="Picture 14" descr="Screen Shot 2011-11-28 at 1.13.50 PM.png"/>
          <p:cNvPicPr>
            <a:picLocks noChangeAspect="1"/>
          </p:cNvPicPr>
          <p:nvPr/>
        </p:nvPicPr>
        <p:blipFill>
          <a:blip r:embed="rId5" cstate="print"/>
          <a:srcRect/>
          <a:stretch>
            <a:fillRect/>
          </a:stretch>
        </p:blipFill>
        <p:spPr bwMode="auto">
          <a:xfrm>
            <a:off x="7688263" y="4673601"/>
            <a:ext cx="1173163" cy="587375"/>
          </a:xfrm>
          <a:prstGeom prst="rect">
            <a:avLst/>
          </a:prstGeom>
          <a:noFill/>
          <a:ln w="9525">
            <a:noFill/>
            <a:miter lim="800000"/>
            <a:headEnd/>
            <a:tailEnd/>
          </a:ln>
        </p:spPr>
      </p:pic>
      <p:pic>
        <p:nvPicPr>
          <p:cNvPr id="8" name="Picture 19" descr="Screen Shot 2011-11-28 at 1.38.59 PM.png"/>
          <p:cNvPicPr>
            <a:picLocks noChangeAspect="1"/>
          </p:cNvPicPr>
          <p:nvPr/>
        </p:nvPicPr>
        <p:blipFill>
          <a:blip r:embed="rId6" cstate="print"/>
          <a:srcRect/>
          <a:stretch>
            <a:fillRect/>
          </a:stretch>
        </p:blipFill>
        <p:spPr bwMode="auto">
          <a:xfrm>
            <a:off x="6334126" y="4696620"/>
            <a:ext cx="1066800" cy="541337"/>
          </a:xfrm>
          <a:prstGeom prst="rect">
            <a:avLst/>
          </a:prstGeom>
          <a:noFill/>
          <a:ln w="9525">
            <a:noFill/>
            <a:miter lim="800000"/>
            <a:headEnd/>
            <a:tailEnd/>
          </a:ln>
        </p:spPr>
      </p:pic>
      <p:pic>
        <p:nvPicPr>
          <p:cNvPr id="9" name="Picture 9" descr="Screen Shot 2011-11-28 at 1.14.43 PM.png"/>
          <p:cNvPicPr>
            <a:picLocks noChangeAspect="1"/>
          </p:cNvPicPr>
          <p:nvPr/>
        </p:nvPicPr>
        <p:blipFill>
          <a:blip r:embed="rId7" cstate="print"/>
          <a:srcRect/>
          <a:stretch>
            <a:fillRect/>
          </a:stretch>
        </p:blipFill>
        <p:spPr bwMode="auto">
          <a:xfrm>
            <a:off x="3151188" y="4650582"/>
            <a:ext cx="1198562" cy="633412"/>
          </a:xfrm>
          <a:prstGeom prst="rect">
            <a:avLst/>
          </a:prstGeom>
          <a:noFill/>
          <a:ln w="9525">
            <a:noFill/>
            <a:miter lim="800000"/>
            <a:headEnd/>
            <a:tailEnd/>
          </a:ln>
        </p:spPr>
      </p:pic>
      <p:pic>
        <p:nvPicPr>
          <p:cNvPr id="10" name="Picture 11" descr="Screen Shot 2011-11-28 at 1.10.01 PM.png"/>
          <p:cNvPicPr>
            <a:picLocks noChangeAspect="1"/>
          </p:cNvPicPr>
          <p:nvPr/>
        </p:nvPicPr>
        <p:blipFill>
          <a:blip r:embed="rId8" cstate="print"/>
          <a:srcRect/>
          <a:stretch>
            <a:fillRect/>
          </a:stretch>
        </p:blipFill>
        <p:spPr bwMode="auto">
          <a:xfrm>
            <a:off x="1312863" y="4680744"/>
            <a:ext cx="1304925" cy="573088"/>
          </a:xfrm>
          <a:prstGeom prst="rect">
            <a:avLst/>
          </a:prstGeom>
          <a:noFill/>
          <a:ln w="9525">
            <a:noFill/>
            <a:miter lim="800000"/>
            <a:headEnd/>
            <a:tailEnd/>
          </a:ln>
        </p:spPr>
      </p:pic>
      <p:pic>
        <p:nvPicPr>
          <p:cNvPr id="11" name="Picture 12" descr="Screen Shot 2011-11-28 at 1.13.19 PM.png"/>
          <p:cNvPicPr>
            <a:picLocks noChangeAspect="1"/>
          </p:cNvPicPr>
          <p:nvPr/>
        </p:nvPicPr>
        <p:blipFill>
          <a:blip r:embed="rId9" cstate="print"/>
          <a:srcRect/>
          <a:stretch>
            <a:fillRect/>
          </a:stretch>
        </p:blipFill>
        <p:spPr bwMode="auto">
          <a:xfrm>
            <a:off x="304800" y="4745832"/>
            <a:ext cx="444500" cy="442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8"/>
          <p:cNvSpPr>
            <a:spLocks noGrp="1"/>
          </p:cNvSpPr>
          <p:nvPr>
            <p:ph type="title"/>
          </p:nvPr>
        </p:nvSpPr>
        <p:spPr/>
        <p:txBody>
          <a:bodyPr/>
          <a:lstStyle/>
          <a:p>
            <a:r>
              <a:rPr lang="en-US" dirty="0" smtClean="0">
                <a:latin typeface="Helvetica" pitchFamily="-105" charset="0"/>
              </a:rPr>
              <a:t>COMMISSIONER</a:t>
            </a:r>
            <a:br>
              <a:rPr lang="en-US" dirty="0" smtClean="0">
                <a:latin typeface="Helvetica" pitchFamily="-105" charset="0"/>
              </a:rPr>
            </a:br>
            <a:r>
              <a:rPr lang="en-US" dirty="0" smtClean="0">
                <a:latin typeface="Helvetica" pitchFamily="-105" charset="0"/>
              </a:rPr>
              <a:t>Training Updates</a:t>
            </a:r>
          </a:p>
        </p:txBody>
      </p:sp>
      <p:sp>
        <p:nvSpPr>
          <p:cNvPr id="6" name="Slide Number Placeholder 5"/>
          <p:cNvSpPr>
            <a:spLocks noGrp="1"/>
          </p:cNvSpPr>
          <p:nvPr>
            <p:ph type="sldNum" sz="quarter" idx="10"/>
          </p:nvPr>
        </p:nvSpPr>
        <p:spPr/>
        <p:txBody>
          <a:bodyPr/>
          <a:lstStyle/>
          <a:p>
            <a:fld id="{573331C9-5FC4-42B5-A6C3-F09C45E02CF1}" type="slidenum">
              <a:rPr lang="en-US"/>
              <a:pPr/>
              <a:t>2</a:t>
            </a:fld>
            <a:endParaRPr lang="en-US"/>
          </a:p>
        </p:txBody>
      </p:sp>
      <p:pic>
        <p:nvPicPr>
          <p:cNvPr id="8" name="Picture 7" descr="CommissionerB.gif"/>
          <p:cNvPicPr>
            <a:picLocks noChangeAspect="1"/>
          </p:cNvPicPr>
          <p:nvPr/>
        </p:nvPicPr>
        <p:blipFill>
          <a:blip r:embed="rId2" cstate="print">
            <a:lum bright="70000" contrast="-70000"/>
          </a:blip>
          <a:stretch>
            <a:fillRect/>
          </a:stretch>
        </p:blipFill>
        <p:spPr>
          <a:xfrm>
            <a:off x="3455499" y="1950595"/>
            <a:ext cx="4149986" cy="4173406"/>
          </a:xfrm>
          <a:prstGeom prst="rect">
            <a:avLst/>
          </a:prstGeom>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482600" y="419100"/>
            <a:ext cx="8153400" cy="762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b="1" dirty="0">
                <a:solidFill>
                  <a:srgbClr val="214E86"/>
                </a:solidFill>
                <a:latin typeface="Lucida Sans Unicode"/>
                <a:ea typeface="ヒラギノ角ゴ Pro W3" charset="0"/>
                <a:cs typeface="ヒラギノ角ゴ Pro W3" charset="0"/>
              </a:rPr>
              <a:t> </a:t>
            </a:r>
            <a:r>
              <a:rPr lang="en-US" sz="3000" b="1" dirty="0">
                <a:solidFill>
                  <a:srgbClr val="000000"/>
                </a:solidFill>
                <a:latin typeface="Lucida Sans Unicode"/>
                <a:ea typeface="ヒラギノ角ゴ Pro W3" charset="0"/>
                <a:cs typeface="ヒラギノ角ゴ Pro W3" charset="0"/>
              </a:rPr>
              <a:t>Net Promoter Score: Basic Components</a:t>
            </a:r>
          </a:p>
        </p:txBody>
      </p:sp>
      <p:pic>
        <p:nvPicPr>
          <p:cNvPr id="21507" name="Picture 7" descr="Screen shot 2011-09-14 at 11.16.30 AM.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8884" y="1752600"/>
            <a:ext cx="8011716"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8" name="TextBox 8"/>
          <p:cNvSpPr txBox="1">
            <a:spLocks noChangeArrowheads="1"/>
          </p:cNvSpPr>
          <p:nvPr/>
        </p:nvSpPr>
        <p:spPr bwMode="auto">
          <a:xfrm>
            <a:off x="990600" y="4457700"/>
            <a:ext cx="71628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   i.e. N=100        </a:t>
            </a:r>
            <a:r>
              <a:rPr lang="en-US" sz="1600" b="1" dirty="0">
                <a:solidFill>
                  <a:srgbClr val="0000FF"/>
                </a:solidFill>
              </a:rPr>
              <a:t>10% NPS           </a:t>
            </a:r>
            <a:r>
              <a:rPr lang="en-US" sz="1600" dirty="0">
                <a:solidFill>
                  <a:srgbClr val="008000"/>
                </a:solidFill>
              </a:rPr>
              <a:t>30% promoters              </a:t>
            </a:r>
            <a:r>
              <a:rPr lang="en-US" sz="1600" dirty="0">
                <a:solidFill>
                  <a:srgbClr val="FF0000"/>
                </a:solidFill>
              </a:rPr>
              <a:t>20% detractors      </a:t>
            </a:r>
          </a:p>
          <a:p>
            <a:pPr eaLnBrk="1" hangingPunct="1"/>
            <a:r>
              <a:rPr lang="en-US" sz="1600" dirty="0">
                <a:solidFill>
                  <a:srgbClr val="FF0000"/>
                </a:solidFill>
              </a:rPr>
              <a:t> </a:t>
            </a:r>
            <a:r>
              <a:rPr lang="en-US" sz="1400" dirty="0">
                <a:solidFill>
                  <a:srgbClr val="000000"/>
                </a:solidFill>
              </a:rPr>
              <a:t>(response rate)                                 </a:t>
            </a:r>
            <a:r>
              <a:rPr lang="en-US" sz="1400" dirty="0">
                <a:solidFill>
                  <a:srgbClr val="008000"/>
                </a:solidFill>
              </a:rPr>
              <a:t>(30 people chose 9-10)       </a:t>
            </a:r>
            <a:r>
              <a:rPr lang="en-US" sz="1400" dirty="0">
                <a:solidFill>
                  <a:srgbClr val="FF0000"/>
                </a:solidFill>
              </a:rPr>
              <a:t>(20 people chose 0-6)</a:t>
            </a:r>
            <a:r>
              <a:rPr lang="en-US" sz="1400" dirty="0">
                <a:solidFill>
                  <a:srgbClr val="000000"/>
                </a:solidFill>
              </a:rPr>
              <a:t>	</a:t>
            </a:r>
          </a:p>
        </p:txBody>
      </p:sp>
    </p:spTree>
    <p:extLst>
      <p:ext uri="{BB962C8B-B14F-4D97-AF65-F5344CB8AC3E}">
        <p14:creationId xmlns:p14="http://schemas.microsoft.com/office/powerpoint/2010/main" xmlns="" val="370171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1524000" y="3252216"/>
          <a:ext cx="6159038" cy="299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875139" y="1423151"/>
            <a:ext cx="8529143" cy="1992743"/>
          </a:xfrm>
          <a:prstGeom prst="rect">
            <a:avLst/>
          </a:prstGeom>
        </p:spPr>
        <p:txBody>
          <a:bodyPr numCol="2"/>
          <a:lstStyle/>
          <a:p>
            <a:pPr marL="342900" indent="-342900" fontAlgn="auto">
              <a:spcBef>
                <a:spcPts val="0"/>
              </a:spcBef>
              <a:spcAft>
                <a:spcPts val="0"/>
              </a:spcAft>
              <a:buFont typeface="Arial" pitchFamily="34" charset="0"/>
              <a:buChar char="•"/>
              <a:defRPr/>
            </a:pPr>
            <a:r>
              <a:rPr lang="en-US" dirty="0">
                <a:solidFill>
                  <a:srgbClr val="000000"/>
                </a:solidFill>
                <a:latin typeface="Lucida Sans Unicode"/>
                <a:ea typeface="ＭＳ Ｐゴシック" pitchFamily="-111" charset="-128"/>
              </a:rPr>
              <a:t>Proven methodology </a:t>
            </a:r>
          </a:p>
          <a:p>
            <a:pPr marL="342900" indent="-342900" fontAlgn="auto">
              <a:spcBef>
                <a:spcPts val="0"/>
              </a:spcBef>
              <a:spcAft>
                <a:spcPts val="0"/>
              </a:spcAft>
              <a:buFont typeface="Arial" pitchFamily="34" charset="0"/>
              <a:buChar char="•"/>
              <a:defRPr/>
            </a:pPr>
            <a:r>
              <a:rPr lang="en-US" dirty="0">
                <a:solidFill>
                  <a:srgbClr val="000000"/>
                </a:solidFill>
                <a:latin typeface="Lucida Sans Unicode"/>
                <a:ea typeface="ＭＳ Ｐゴシック" pitchFamily="-111" charset="-128"/>
              </a:rPr>
              <a:t>Easy to use &amp; understand</a:t>
            </a:r>
          </a:p>
          <a:p>
            <a:pPr marL="342900" indent="-342900" fontAlgn="auto">
              <a:spcBef>
                <a:spcPts val="0"/>
              </a:spcBef>
              <a:spcAft>
                <a:spcPts val="0"/>
              </a:spcAft>
              <a:buFont typeface="Arial" pitchFamily="34" charset="0"/>
              <a:buChar char="•"/>
              <a:defRPr/>
            </a:pPr>
            <a:r>
              <a:rPr lang="en-US" dirty="0">
                <a:solidFill>
                  <a:srgbClr val="000000"/>
                </a:solidFill>
                <a:latin typeface="Lucida Sans Unicode"/>
                <a:ea typeface="ＭＳ Ｐゴシック" pitchFamily="-111" charset="-128"/>
              </a:rPr>
              <a:t>Easy to communicate </a:t>
            </a:r>
          </a:p>
          <a:p>
            <a:pPr marL="342900" indent="-342900" fontAlgn="auto">
              <a:spcBef>
                <a:spcPts val="0"/>
              </a:spcBef>
              <a:spcAft>
                <a:spcPts val="0"/>
              </a:spcAft>
              <a:buFont typeface="Arial" pitchFamily="34" charset="0"/>
              <a:buChar char="•"/>
              <a:defRPr/>
            </a:pPr>
            <a:r>
              <a:rPr lang="en-US" dirty="0">
                <a:solidFill>
                  <a:srgbClr val="000000"/>
                </a:solidFill>
                <a:latin typeface="Lucida Sans Unicode"/>
                <a:ea typeface="ＭＳ Ｐゴシック" pitchFamily="-111" charset="-128"/>
              </a:rPr>
              <a:t>Action oriented</a:t>
            </a:r>
          </a:p>
          <a:p>
            <a:pPr marL="342900" indent="-342900" fontAlgn="auto">
              <a:spcBef>
                <a:spcPts val="0"/>
              </a:spcBef>
              <a:spcAft>
                <a:spcPts val="0"/>
              </a:spcAft>
              <a:buFont typeface="Arial" pitchFamily="34" charset="0"/>
              <a:buChar char="•"/>
              <a:defRPr/>
            </a:pPr>
            <a:endParaRPr lang="en-US" dirty="0">
              <a:solidFill>
                <a:srgbClr val="000000"/>
              </a:solidFill>
              <a:latin typeface="Lucida Sans Unicode"/>
              <a:ea typeface="ＭＳ Ｐゴシック" pitchFamily="-111" charset="-128"/>
            </a:endParaRPr>
          </a:p>
          <a:p>
            <a:pPr marL="342900" indent="-342900" fontAlgn="auto">
              <a:spcBef>
                <a:spcPts val="0"/>
              </a:spcBef>
              <a:spcAft>
                <a:spcPts val="0"/>
              </a:spcAft>
              <a:buFont typeface="Arial" pitchFamily="34" charset="0"/>
              <a:buChar char="•"/>
              <a:defRPr/>
            </a:pPr>
            <a:r>
              <a:rPr lang="en-US" dirty="0">
                <a:solidFill>
                  <a:srgbClr val="000000"/>
                </a:solidFill>
                <a:latin typeface="Lucida Sans Unicode"/>
                <a:ea typeface="ＭＳ Ｐゴシック" pitchFamily="-111" charset="-128"/>
              </a:rPr>
              <a:t>Simple for respondent</a:t>
            </a:r>
          </a:p>
          <a:p>
            <a:pPr marL="342900" indent="-342900" fontAlgn="auto">
              <a:spcBef>
                <a:spcPts val="0"/>
              </a:spcBef>
              <a:spcAft>
                <a:spcPts val="0"/>
              </a:spcAft>
              <a:buFont typeface="Arial" pitchFamily="34" charset="0"/>
              <a:buChar char="•"/>
              <a:defRPr/>
            </a:pPr>
            <a:r>
              <a:rPr lang="en-US" dirty="0">
                <a:solidFill>
                  <a:srgbClr val="000000"/>
                </a:solidFill>
                <a:latin typeface="Lucida Sans Unicode"/>
                <a:ea typeface="ＭＳ Ｐゴシック" pitchFamily="-111" charset="-128"/>
              </a:rPr>
              <a:t>1 Loyalty Question</a:t>
            </a:r>
          </a:p>
          <a:p>
            <a:pPr marL="342900" indent="-342900" fontAlgn="auto">
              <a:spcBef>
                <a:spcPts val="0"/>
              </a:spcBef>
              <a:spcAft>
                <a:spcPts val="0"/>
              </a:spcAft>
              <a:buFont typeface="Arial" pitchFamily="34" charset="0"/>
              <a:buChar char="•"/>
              <a:defRPr/>
            </a:pPr>
            <a:r>
              <a:rPr lang="en-US" dirty="0">
                <a:solidFill>
                  <a:srgbClr val="000000"/>
                </a:solidFill>
                <a:latin typeface="Lucida Sans Unicode"/>
                <a:ea typeface="ＭＳ Ｐゴシック" pitchFamily="-111" charset="-128"/>
              </a:rPr>
              <a:t>7 Driver Questions </a:t>
            </a:r>
          </a:p>
          <a:p>
            <a:pPr marL="342900" indent="-342900" fontAlgn="auto">
              <a:spcBef>
                <a:spcPts val="0"/>
              </a:spcBef>
              <a:spcAft>
                <a:spcPts val="0"/>
              </a:spcAft>
              <a:buFont typeface="Arial" pitchFamily="34" charset="0"/>
              <a:buChar char="•"/>
              <a:defRPr/>
            </a:pPr>
            <a:r>
              <a:rPr lang="en-US" dirty="0">
                <a:solidFill>
                  <a:srgbClr val="000000"/>
                </a:solidFill>
                <a:latin typeface="Lucida Sans Unicode"/>
                <a:ea typeface="ＭＳ Ｐゴシック" pitchFamily="-111" charset="-128"/>
              </a:rPr>
              <a:t>Open comments</a:t>
            </a:r>
          </a:p>
        </p:txBody>
      </p:sp>
      <p:sp>
        <p:nvSpPr>
          <p:cNvPr id="8196" name="Title 1"/>
          <p:cNvSpPr txBox="1">
            <a:spLocks/>
          </p:cNvSpPr>
          <p:nvPr/>
        </p:nvSpPr>
        <p:spPr bwMode="auto">
          <a:xfrm>
            <a:off x="1041400" y="215900"/>
            <a:ext cx="7043738" cy="1143000"/>
          </a:xfrm>
          <a:prstGeom prst="rect">
            <a:avLst/>
          </a:prstGeom>
          <a:noFill/>
          <a:ln w="9525">
            <a:noFill/>
            <a:miter lim="800000"/>
            <a:headEnd/>
            <a:tailEnd/>
          </a:ln>
        </p:spPr>
        <p:txBody>
          <a:bodyPr anchor="ctr"/>
          <a:lstStyle/>
          <a:p>
            <a:pPr algn="ctr" defTabSz="457200"/>
            <a:r>
              <a:rPr lang="en-US" sz="3000" b="1" dirty="0">
                <a:solidFill>
                  <a:srgbClr val="000000"/>
                </a:solidFill>
                <a:latin typeface="Calibri" pitchFamily="34" charset="0"/>
                <a:ea typeface="ヒラギノ角ゴ Pro W3"/>
                <a:cs typeface="ヒラギノ角ゴ Pro W3"/>
              </a:rPr>
              <a:t> </a:t>
            </a:r>
            <a:r>
              <a:rPr lang="en-US" sz="3000" b="1" dirty="0">
                <a:solidFill>
                  <a:srgbClr val="000000"/>
                </a:solidFill>
                <a:latin typeface="Lucida Sans Unicode"/>
                <a:ea typeface="ヒラギノ角ゴ Pro W3"/>
                <a:cs typeface="ヒラギノ角ゴ Pro W3"/>
              </a:rPr>
              <a:t>Why </a:t>
            </a:r>
            <a:r>
              <a:rPr lang="en-US" sz="3000" b="1" dirty="0" smtClean="0">
                <a:solidFill>
                  <a:srgbClr val="000000"/>
                </a:solidFill>
                <a:latin typeface="Lucida Sans Unicode"/>
                <a:ea typeface="ヒラギノ角ゴ Pro W3"/>
                <a:cs typeface="ヒラギノ角ゴ Pro W3"/>
              </a:rPr>
              <a:t>Using NPS Makes Sense</a:t>
            </a:r>
            <a:endParaRPr lang="en-US" sz="3000" b="1" dirty="0">
              <a:solidFill>
                <a:srgbClr val="000000"/>
              </a:solidFill>
              <a:latin typeface="Lucida Sans Unicode"/>
              <a:ea typeface="ヒラギノ角ゴ Pro W3"/>
              <a:cs typeface="ヒラギノ角ゴ Pro W3"/>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Screen shot 2011-07-22 at 10.39.50 AM.png"/>
          <p:cNvPicPr>
            <a:picLocks noChangeAspect="1"/>
          </p:cNvPicPr>
          <p:nvPr/>
        </p:nvPicPr>
        <p:blipFill>
          <a:blip r:embed="rId3" cstate="print"/>
          <a:srcRect/>
          <a:stretch>
            <a:fillRect/>
          </a:stretch>
        </p:blipFill>
        <p:spPr bwMode="auto">
          <a:xfrm>
            <a:off x="804863" y="2871788"/>
            <a:ext cx="7805737" cy="2843212"/>
          </a:xfrm>
          <a:prstGeom prst="rect">
            <a:avLst/>
          </a:prstGeom>
          <a:noFill/>
          <a:ln w="9525">
            <a:noFill/>
            <a:miter lim="800000"/>
            <a:headEnd/>
            <a:tailEnd/>
          </a:ln>
        </p:spPr>
      </p:pic>
      <p:sp>
        <p:nvSpPr>
          <p:cNvPr id="9219" name="Rectangle 4"/>
          <p:cNvSpPr>
            <a:spLocks noChangeArrowheads="1"/>
          </p:cNvSpPr>
          <p:nvPr/>
        </p:nvSpPr>
        <p:spPr bwMode="auto">
          <a:xfrm rot="-5400000">
            <a:off x="-2116931" y="4098131"/>
            <a:ext cx="5334000" cy="338138"/>
          </a:xfrm>
          <a:prstGeom prst="rect">
            <a:avLst/>
          </a:prstGeom>
          <a:noFill/>
          <a:ln w="9525">
            <a:noFill/>
            <a:miter lim="800000"/>
            <a:headEnd/>
            <a:tailEnd/>
          </a:ln>
        </p:spPr>
        <p:txBody>
          <a:bodyPr>
            <a:spAutoFit/>
          </a:bodyPr>
          <a:lstStyle/>
          <a:p>
            <a:pPr algn="ctr"/>
            <a:r>
              <a:rPr lang="en-US" sz="1600" dirty="0">
                <a:solidFill>
                  <a:srgbClr val="000000"/>
                </a:solidFill>
              </a:rPr>
              <a:t>Driver Questions Sample</a:t>
            </a:r>
          </a:p>
        </p:txBody>
      </p:sp>
      <p:sp>
        <p:nvSpPr>
          <p:cNvPr id="6" name="Content Placeholder 3"/>
          <p:cNvSpPr txBox="1">
            <a:spLocks/>
          </p:cNvSpPr>
          <p:nvPr/>
        </p:nvSpPr>
        <p:spPr>
          <a:xfrm>
            <a:off x="0" y="1524000"/>
            <a:ext cx="9099550" cy="1154113"/>
          </a:xfrm>
          <a:prstGeom prst="rect">
            <a:avLst/>
          </a:prstGeom>
        </p:spPr>
        <p:txBody>
          <a:bodyPr/>
          <a:lstStyle>
            <a:lvl1pPr marL="342900" indent="-342900" algn="l" defTabSz="457200" rtl="0" fontAlgn="base">
              <a:spcBef>
                <a:spcPct val="20000"/>
              </a:spcBef>
              <a:spcAft>
                <a:spcPct val="0"/>
              </a:spcAft>
              <a:buFont typeface="Arial" charset="0"/>
              <a:buChar char="•"/>
              <a:defRPr sz="2400" b="1" kern="1200">
                <a:solidFill>
                  <a:srgbClr val="005AA3"/>
                </a:solidFill>
                <a:latin typeface="Helvetica"/>
                <a:ea typeface="ヒラギノ角ゴ Pro W3" pitchFamily="-128" charset="-128"/>
                <a:cs typeface="+mn-cs"/>
              </a:defRPr>
            </a:lvl1pPr>
            <a:lvl2pPr marL="742950" indent="-285750" algn="l" defTabSz="457200" rtl="0" fontAlgn="base">
              <a:spcBef>
                <a:spcPct val="20000"/>
              </a:spcBef>
              <a:spcAft>
                <a:spcPct val="0"/>
              </a:spcAft>
              <a:buFont typeface="Arial" charset="0"/>
              <a:buChar char="–"/>
              <a:defRPr sz="2000" kern="1200">
                <a:solidFill>
                  <a:srgbClr val="005AA3"/>
                </a:solidFill>
                <a:latin typeface="Helvetica"/>
                <a:ea typeface="ヒラギノ角ゴ Pro W3" pitchFamily="-128" charset="-128"/>
                <a:cs typeface="+mn-cs"/>
              </a:defRPr>
            </a:lvl2pPr>
            <a:lvl3pPr marL="1143000" indent="-228600" algn="l" defTabSz="457200" rtl="0" fontAlgn="base">
              <a:spcBef>
                <a:spcPct val="20000"/>
              </a:spcBef>
              <a:spcAft>
                <a:spcPct val="0"/>
              </a:spcAft>
              <a:buFont typeface="Arial" charset="0"/>
              <a:buChar char="•"/>
              <a:defRPr kern="1200">
                <a:solidFill>
                  <a:srgbClr val="005AA3"/>
                </a:solidFill>
                <a:latin typeface="Helvetica"/>
                <a:ea typeface="ヒラギノ角ゴ Pro W3" pitchFamily="-128" charset="-128"/>
                <a:cs typeface="+mn-cs"/>
              </a:defRPr>
            </a:lvl3pPr>
            <a:lvl4pPr marL="1600200" indent="-228600" algn="l" defTabSz="457200" rtl="0" fontAlgn="base">
              <a:spcBef>
                <a:spcPct val="20000"/>
              </a:spcBef>
              <a:spcAft>
                <a:spcPct val="0"/>
              </a:spcAft>
              <a:buFont typeface="Arial" charset="0"/>
              <a:buChar char="–"/>
              <a:defRPr sz="1400" b="1" i="1" kern="1200">
                <a:solidFill>
                  <a:srgbClr val="CF0031"/>
                </a:solidFill>
                <a:latin typeface="Helvetica"/>
                <a:ea typeface="ヒラギノ角ゴ Pro W3" pitchFamily="-128" charset="-128"/>
                <a:cs typeface="+mn-cs"/>
              </a:defRPr>
            </a:lvl4pPr>
            <a:lvl5pPr marL="2057400" indent="-228600" algn="l" defTabSz="457200" rtl="0" fontAlgn="base">
              <a:spcBef>
                <a:spcPct val="20000"/>
              </a:spcBef>
              <a:spcAft>
                <a:spcPct val="0"/>
              </a:spcAft>
              <a:buFont typeface="Arial" charset="0"/>
              <a:buChar char="»"/>
              <a:defRPr sz="1200" i="1" kern="1200">
                <a:solidFill>
                  <a:srgbClr val="005AA3"/>
                </a:solidFill>
                <a:latin typeface="Helvetica"/>
                <a:ea typeface="ヒラギノ角ゴ Pro W3" pitchFamily="-12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defRPr/>
            </a:pPr>
            <a:r>
              <a:rPr lang="en-US" sz="2300" b="0" dirty="0" smtClean="0">
                <a:solidFill>
                  <a:srgbClr val="000000"/>
                </a:solidFill>
                <a:latin typeface="Lucida Sans Unicode"/>
              </a:rPr>
              <a:t>Driver questions have been statistically validated so we understand</a:t>
            </a:r>
          </a:p>
          <a:p>
            <a:pPr marL="0" indent="0" algn="ctr">
              <a:buFont typeface="Arial" charset="0"/>
              <a:buNone/>
              <a:defRPr/>
            </a:pPr>
            <a:r>
              <a:rPr lang="en-US" sz="2300" b="0" dirty="0" smtClean="0">
                <a:solidFill>
                  <a:srgbClr val="000000"/>
                </a:solidFill>
                <a:latin typeface="Lucida Sans Unicode"/>
              </a:rPr>
              <a:t>What drives loyalty for each audience segment.* </a:t>
            </a:r>
          </a:p>
        </p:txBody>
      </p:sp>
      <p:sp>
        <p:nvSpPr>
          <p:cNvPr id="9222" name="Title 1"/>
          <p:cNvSpPr txBox="1">
            <a:spLocks/>
          </p:cNvSpPr>
          <p:nvPr/>
        </p:nvSpPr>
        <p:spPr bwMode="auto">
          <a:xfrm>
            <a:off x="914400" y="228600"/>
            <a:ext cx="7315200" cy="1143000"/>
          </a:xfrm>
          <a:prstGeom prst="rect">
            <a:avLst/>
          </a:prstGeom>
          <a:solidFill>
            <a:schemeClr val="bg1"/>
          </a:solidFill>
          <a:ln w="9525">
            <a:noFill/>
            <a:miter lim="800000"/>
            <a:headEnd/>
            <a:tailEnd/>
          </a:ln>
        </p:spPr>
        <p:txBody>
          <a:bodyPr anchor="ctr"/>
          <a:lstStyle/>
          <a:p>
            <a:pPr defTabSz="457200"/>
            <a:r>
              <a:rPr lang="en-US" sz="2800" b="1" dirty="0">
                <a:solidFill>
                  <a:srgbClr val="C00000"/>
                </a:solidFill>
                <a:latin typeface="Lucida Sans Unicode"/>
                <a:ea typeface="ヒラギノ角ゴ Pro W3"/>
                <a:cs typeface="Calibri" pitchFamily="34" charset="0"/>
              </a:rPr>
              <a:t> </a:t>
            </a:r>
            <a:r>
              <a:rPr lang="en-US" sz="3000" b="1" dirty="0">
                <a:solidFill>
                  <a:srgbClr val="C00000"/>
                </a:solidFill>
                <a:latin typeface="Lucida Sans Unicode"/>
                <a:ea typeface="ヒラギノ角ゴ Pro W3"/>
                <a:cs typeface="Calibri" pitchFamily="34" charset="0"/>
              </a:rPr>
              <a:t>NPS + DRIVERS = Voice of the Scout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title"/>
          </p:nvPr>
        </p:nvSpPr>
        <p:spPr bwMode="auto">
          <a:noFill/>
        </p:spPr>
        <p:txBody>
          <a:bodyPr/>
          <a:lstStyle/>
          <a:p>
            <a:r>
              <a:rPr lang="en-US" dirty="0" smtClean="0"/>
              <a:t>Voice of the Scout</a:t>
            </a:r>
            <a:endParaRPr lang="en-US" dirty="0"/>
          </a:p>
        </p:txBody>
      </p:sp>
      <p:sp>
        <p:nvSpPr>
          <p:cNvPr id="139267" name="Rectangle 3"/>
          <p:cNvSpPr>
            <a:spLocks noGrp="1"/>
          </p:cNvSpPr>
          <p:nvPr>
            <p:ph type="body" idx="1"/>
          </p:nvPr>
        </p:nvSpPr>
        <p:spPr/>
        <p:txBody>
          <a:bodyPr/>
          <a:lstStyle/>
          <a:p>
            <a:pPr>
              <a:buNone/>
            </a:pPr>
            <a:r>
              <a:rPr lang="en-US" sz="3600" b="1" dirty="0" smtClean="0">
                <a:solidFill>
                  <a:schemeClr val="hlink"/>
                </a:solidFill>
                <a:effectLst>
                  <a:outerShdw blurRad="38100" dist="38100" dir="2700000" algn="tl">
                    <a:srgbClr val="C0C0C0"/>
                  </a:outerShdw>
                </a:effectLst>
              </a:rPr>
              <a:t>Unit Commissioner Role</a:t>
            </a:r>
          </a:p>
          <a:p>
            <a:r>
              <a:rPr lang="en-US" sz="3200" dirty="0" smtClean="0"/>
              <a:t>TODAY:</a:t>
            </a:r>
          </a:p>
          <a:p>
            <a:pPr lvl="1"/>
            <a:r>
              <a:rPr lang="en-US" sz="2800" dirty="0" smtClean="0"/>
              <a:t>Encourage unit participation </a:t>
            </a:r>
          </a:p>
          <a:p>
            <a:pPr lvl="1"/>
            <a:r>
              <a:rPr lang="en-US" sz="2800" dirty="0" smtClean="0"/>
              <a:t>Remind units to provide e-mail addresses</a:t>
            </a:r>
            <a:br>
              <a:rPr lang="en-US" sz="2800" dirty="0" smtClean="0"/>
            </a:br>
            <a:endParaRPr lang="en-US" sz="2800" dirty="0" smtClean="0"/>
          </a:p>
          <a:p>
            <a:r>
              <a:rPr lang="en-US" sz="3200" dirty="0" smtClean="0"/>
              <a:t>(NEAR) FUTURE:</a:t>
            </a:r>
          </a:p>
          <a:p>
            <a:pPr lvl="1"/>
            <a:r>
              <a:rPr lang="en-US" sz="2800" dirty="0" smtClean="0"/>
              <a:t>Interpret results to Unit Key 3</a:t>
            </a:r>
          </a:p>
          <a:p>
            <a:pPr lvl="1"/>
            <a:r>
              <a:rPr lang="en-US" sz="2800" dirty="0" smtClean="0"/>
              <a:t>Coach unit to make changes</a:t>
            </a:r>
          </a:p>
          <a:p>
            <a:endParaRPr lang="en-US" sz="3200" dirty="0" smtClean="0"/>
          </a:p>
          <a:p>
            <a:endParaRPr lang="en-US" sz="3200" dirty="0"/>
          </a:p>
        </p:txBody>
      </p:sp>
      <p:pic>
        <p:nvPicPr>
          <p:cNvPr id="139268" name="Picture 4"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1" descr="voiceofscout_4k.png"/>
          <p:cNvPicPr>
            <a:picLocks noGrp="1" noChangeAspect="1"/>
          </p:cNvPicPr>
          <p:nvPr>
            <p:ph sz="quarter" idx="1"/>
          </p:nvPr>
        </p:nvPicPr>
        <p:blipFill>
          <a:blip r:embed="rId3" cstate="print">
            <a:extLst>
              <a:ext uri="{28A0092B-C50C-407E-A947-70E740481C1C}">
                <a14:useLocalDpi xmlns:a14="http://schemas.microsoft.com/office/drawing/2010/main" xmlns="" val="0"/>
              </a:ext>
            </a:extLst>
          </a:blip>
          <a:srcRect/>
          <a:stretch>
            <a:fillRect/>
          </a:stretch>
        </p:blipFill>
        <p:spPr>
          <a:xfrm>
            <a:off x="3505200" y="0"/>
            <a:ext cx="2133600" cy="1600200"/>
          </a:xfrm>
        </p:spPr>
      </p:pic>
      <p:pic>
        <p:nvPicPr>
          <p:cNvPr id="6" name="Picture 5" descr="Screen shot 2011-06-16 at 2.49.59 PM.png"/>
          <p:cNvPicPr/>
          <p:nvPr/>
        </p:nvPicPr>
        <p:blipFill>
          <a:blip r:embed="rId4" cstate="print"/>
          <a:stretch>
            <a:fillRect/>
          </a:stretch>
        </p:blipFill>
        <p:spPr>
          <a:xfrm>
            <a:off x="609600" y="2770187"/>
            <a:ext cx="1885950" cy="690563"/>
          </a:xfrm>
          <a:prstGeom prst="rect">
            <a:avLst/>
          </a:prstGeom>
          <a:ln w="15875">
            <a:solidFill>
              <a:schemeClr val="accent1">
                <a:lumMod val="75000"/>
              </a:schemeClr>
            </a:solidFill>
          </a:ln>
        </p:spPr>
      </p:pic>
      <p:grpSp>
        <p:nvGrpSpPr>
          <p:cNvPr id="2" name="Group 26"/>
          <p:cNvGrpSpPr>
            <a:grpSpLocks/>
          </p:cNvGrpSpPr>
          <p:nvPr/>
        </p:nvGrpSpPr>
        <p:grpSpPr bwMode="auto">
          <a:xfrm>
            <a:off x="3352800" y="2389187"/>
            <a:ext cx="2514600" cy="1728788"/>
            <a:chOff x="5029200" y="3733800"/>
            <a:chExt cx="3657600" cy="2510589"/>
          </a:xfrm>
        </p:grpSpPr>
        <p:pic>
          <p:nvPicPr>
            <p:cNvPr id="13331" name="Picture 12" descr="Screen shot 2011-07-13 at 6.28.34 AM.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29200" y="3733800"/>
              <a:ext cx="3657600" cy="2510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15"/>
            <p:cNvGrpSpPr>
              <a:grpSpLocks/>
            </p:cNvGrpSpPr>
            <p:nvPr/>
          </p:nvGrpSpPr>
          <p:grpSpPr bwMode="auto">
            <a:xfrm>
              <a:off x="5410200" y="3962400"/>
              <a:ext cx="2895600" cy="1600200"/>
              <a:chOff x="4876800" y="1295400"/>
              <a:chExt cx="2895600" cy="1600200"/>
            </a:xfrm>
          </p:grpSpPr>
          <p:sp>
            <p:nvSpPr>
              <p:cNvPr id="15" name="Rectangle 14"/>
              <p:cNvSpPr>
                <a:spLocks noChangeArrowheads="1"/>
              </p:cNvSpPr>
              <p:nvPr/>
            </p:nvSpPr>
            <p:spPr bwMode="auto">
              <a:xfrm>
                <a:off x="4876800" y="1295035"/>
                <a:ext cx="2895600" cy="1599953"/>
              </a:xfrm>
              <a:prstGeom prst="rect">
                <a:avLst/>
              </a:prstGeom>
              <a:solidFill>
                <a:srgbClr val="D9D9D9"/>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rgbClr val="FFFFFF"/>
                  </a:solidFill>
                  <a:latin typeface="Lucida Sans Unicode"/>
                </a:endParaRPr>
              </a:p>
            </p:txBody>
          </p:sp>
          <p:pic>
            <p:nvPicPr>
              <p:cNvPr id="13334" name="Picture 15" descr="Screen shot 2011-07-13 at 6.36.16 AM.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23451" y="1295400"/>
                <a:ext cx="2420349"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17" name="Right Arrow 16"/>
          <p:cNvSpPr>
            <a:spLocks noChangeArrowheads="1"/>
          </p:cNvSpPr>
          <p:nvPr/>
        </p:nvSpPr>
        <p:spPr bwMode="auto">
          <a:xfrm>
            <a:off x="6105525" y="2554287"/>
            <a:ext cx="457200" cy="152400"/>
          </a:xfrm>
          <a:prstGeom prst="rightArrow">
            <a:avLst>
              <a:gd name="adj1" fmla="val 50000"/>
              <a:gd name="adj2" fmla="val 50000"/>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rgbClr val="FFFFFF"/>
              </a:solidFill>
              <a:latin typeface="Lucida Sans Unicode"/>
            </a:endParaRPr>
          </a:p>
        </p:txBody>
      </p:sp>
      <p:sp>
        <p:nvSpPr>
          <p:cNvPr id="18" name="TextBox 17"/>
          <p:cNvSpPr txBox="1"/>
          <p:nvPr/>
        </p:nvSpPr>
        <p:spPr>
          <a:xfrm>
            <a:off x="6629400" y="2389187"/>
            <a:ext cx="1684338" cy="400050"/>
          </a:xfrm>
          <a:prstGeom prst="rect">
            <a:avLst/>
          </a:prstGeom>
          <a:noFill/>
        </p:spPr>
        <p:txBody>
          <a:bodyPr wrap="none">
            <a:spAutoFit/>
          </a:bodyPr>
          <a:lstStyle/>
          <a:p>
            <a:pPr>
              <a:defRPr/>
            </a:pPr>
            <a:r>
              <a:rPr lang="en-US" sz="2000" b="1" dirty="0">
                <a:solidFill>
                  <a:srgbClr val="000000"/>
                </a:solidFill>
                <a:latin typeface="Lucida Sans Unicode"/>
              </a:rPr>
              <a:t>Interpret data</a:t>
            </a:r>
          </a:p>
        </p:txBody>
      </p:sp>
      <p:sp>
        <p:nvSpPr>
          <p:cNvPr id="19" name="TextBox 18"/>
          <p:cNvSpPr txBox="1"/>
          <p:nvPr/>
        </p:nvSpPr>
        <p:spPr>
          <a:xfrm>
            <a:off x="6638925" y="3602037"/>
            <a:ext cx="1838325" cy="400050"/>
          </a:xfrm>
          <a:prstGeom prst="rect">
            <a:avLst/>
          </a:prstGeom>
          <a:noFill/>
        </p:spPr>
        <p:txBody>
          <a:bodyPr wrap="none">
            <a:spAutoFit/>
          </a:bodyPr>
          <a:lstStyle/>
          <a:p>
            <a:pPr>
              <a:defRPr/>
            </a:pPr>
            <a:r>
              <a:rPr lang="en-US" sz="2000" b="1" dirty="0">
                <a:solidFill>
                  <a:srgbClr val="000000"/>
                </a:solidFill>
                <a:latin typeface="Lucida Sans Unicode"/>
              </a:rPr>
              <a:t>Monitor results</a:t>
            </a:r>
          </a:p>
        </p:txBody>
      </p:sp>
      <p:sp>
        <p:nvSpPr>
          <p:cNvPr id="20" name="Right Arrow 19"/>
          <p:cNvSpPr>
            <a:spLocks noChangeArrowheads="1"/>
          </p:cNvSpPr>
          <p:nvPr/>
        </p:nvSpPr>
        <p:spPr bwMode="auto">
          <a:xfrm>
            <a:off x="6105525" y="3151187"/>
            <a:ext cx="457200" cy="152400"/>
          </a:xfrm>
          <a:prstGeom prst="rightArrow">
            <a:avLst>
              <a:gd name="adj1" fmla="val 50000"/>
              <a:gd name="adj2" fmla="val 50000"/>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rgbClr val="FFFFFF"/>
              </a:solidFill>
              <a:latin typeface="Lucida Sans Unicode"/>
            </a:endParaRPr>
          </a:p>
        </p:txBody>
      </p:sp>
      <p:sp>
        <p:nvSpPr>
          <p:cNvPr id="21" name="TextBox 20"/>
          <p:cNvSpPr txBox="1"/>
          <p:nvPr/>
        </p:nvSpPr>
        <p:spPr>
          <a:xfrm>
            <a:off x="6858000" y="1779587"/>
            <a:ext cx="1089025" cy="369888"/>
          </a:xfrm>
          <a:prstGeom prst="rect">
            <a:avLst/>
          </a:prstGeom>
          <a:noFill/>
        </p:spPr>
        <p:txBody>
          <a:bodyPr wrap="none">
            <a:spAutoFit/>
          </a:bodyPr>
          <a:lstStyle/>
          <a:p>
            <a:pPr>
              <a:defRPr/>
            </a:pPr>
            <a:r>
              <a:rPr lang="en-US" u="sng" dirty="0">
                <a:solidFill>
                  <a:srgbClr val="000000"/>
                </a:solidFill>
                <a:latin typeface="Lucida Sans Unicode"/>
              </a:rPr>
              <a:t>RESPOND</a:t>
            </a:r>
          </a:p>
        </p:txBody>
      </p:sp>
      <p:sp>
        <p:nvSpPr>
          <p:cNvPr id="22" name="Right Arrow 21"/>
          <p:cNvSpPr>
            <a:spLocks noChangeArrowheads="1"/>
          </p:cNvSpPr>
          <p:nvPr/>
        </p:nvSpPr>
        <p:spPr bwMode="auto">
          <a:xfrm>
            <a:off x="6105525" y="3684587"/>
            <a:ext cx="457200" cy="152400"/>
          </a:xfrm>
          <a:prstGeom prst="rightArrow">
            <a:avLst>
              <a:gd name="adj1" fmla="val 50000"/>
              <a:gd name="adj2" fmla="val 50000"/>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rgbClr val="FFFFFF"/>
              </a:solidFill>
              <a:latin typeface="Lucida Sans Unicode"/>
            </a:endParaRPr>
          </a:p>
        </p:txBody>
      </p:sp>
      <p:sp>
        <p:nvSpPr>
          <p:cNvPr id="23" name="TextBox 22"/>
          <p:cNvSpPr txBox="1"/>
          <p:nvPr/>
        </p:nvSpPr>
        <p:spPr>
          <a:xfrm>
            <a:off x="6638925" y="2867025"/>
            <a:ext cx="1949450" cy="708025"/>
          </a:xfrm>
          <a:prstGeom prst="rect">
            <a:avLst/>
          </a:prstGeom>
          <a:noFill/>
        </p:spPr>
        <p:txBody>
          <a:bodyPr wrap="none">
            <a:spAutoFit/>
          </a:bodyPr>
          <a:lstStyle/>
          <a:p>
            <a:pPr>
              <a:defRPr/>
            </a:pPr>
            <a:r>
              <a:rPr lang="en-US" sz="2000" b="1" dirty="0">
                <a:solidFill>
                  <a:srgbClr val="000000"/>
                </a:solidFill>
                <a:latin typeface="Lucida Sans Unicode"/>
              </a:rPr>
              <a:t>Guide and coach</a:t>
            </a:r>
          </a:p>
          <a:p>
            <a:pPr>
              <a:defRPr/>
            </a:pPr>
            <a:r>
              <a:rPr lang="en-US" sz="2000" b="1" dirty="0">
                <a:solidFill>
                  <a:srgbClr val="000000"/>
                </a:solidFill>
                <a:latin typeface="Lucida Sans Unicode"/>
              </a:rPr>
              <a:t>action</a:t>
            </a:r>
          </a:p>
        </p:txBody>
      </p:sp>
      <p:pic>
        <p:nvPicPr>
          <p:cNvPr id="13325" name="Picture 23" descr="Screen shot 2011-07-13 at 6.40.14 AM.pn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46388" y="2835275"/>
            <a:ext cx="509587"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TextBox 25"/>
          <p:cNvSpPr txBox="1"/>
          <p:nvPr/>
        </p:nvSpPr>
        <p:spPr>
          <a:xfrm>
            <a:off x="3913188" y="1779587"/>
            <a:ext cx="1671637" cy="369888"/>
          </a:xfrm>
          <a:prstGeom prst="rect">
            <a:avLst/>
          </a:prstGeom>
          <a:noFill/>
        </p:spPr>
        <p:txBody>
          <a:bodyPr wrap="none">
            <a:spAutoFit/>
          </a:bodyPr>
          <a:lstStyle/>
          <a:p>
            <a:pPr>
              <a:defRPr/>
            </a:pPr>
            <a:r>
              <a:rPr lang="en-US" u="sng" dirty="0">
                <a:solidFill>
                  <a:srgbClr val="000000"/>
                </a:solidFill>
                <a:latin typeface="Lucida Sans Unicode"/>
              </a:rPr>
              <a:t>COMMUNICATE</a:t>
            </a:r>
          </a:p>
        </p:txBody>
      </p:sp>
      <p:grpSp>
        <p:nvGrpSpPr>
          <p:cNvPr id="4" name="Group 3"/>
          <p:cNvGrpSpPr/>
          <p:nvPr/>
        </p:nvGrpSpPr>
        <p:grpSpPr>
          <a:xfrm>
            <a:off x="304800" y="2389187"/>
            <a:ext cx="2514600" cy="1725613"/>
            <a:chOff x="304800" y="2971800"/>
            <a:chExt cx="2514600" cy="1725613"/>
          </a:xfrm>
        </p:grpSpPr>
        <p:pic>
          <p:nvPicPr>
            <p:cNvPr id="13335" name="Picture 7" descr="Screen shot 2011-07-13 at 6.28.34 AM.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 y="2971800"/>
              <a:ext cx="2514600" cy="172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24"/>
            <p:cNvSpPr>
              <a:spLocks noChangeArrowheads="1"/>
            </p:cNvSpPr>
            <p:nvPr/>
          </p:nvSpPr>
          <p:spPr bwMode="auto">
            <a:xfrm>
              <a:off x="566738" y="3103563"/>
              <a:ext cx="1990725" cy="1100137"/>
            </a:xfrm>
            <a:prstGeom prst="rect">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rgbClr val="FFFFFF"/>
                </a:solidFill>
                <a:latin typeface="Lucida Sans Unicode"/>
              </a:endParaRPr>
            </a:p>
          </p:txBody>
        </p:sp>
      </p:grpSp>
      <p:sp>
        <p:nvSpPr>
          <p:cNvPr id="25" name="TextBox 24"/>
          <p:cNvSpPr txBox="1"/>
          <p:nvPr/>
        </p:nvSpPr>
        <p:spPr>
          <a:xfrm>
            <a:off x="990600" y="1779587"/>
            <a:ext cx="915988" cy="369888"/>
          </a:xfrm>
          <a:prstGeom prst="rect">
            <a:avLst/>
          </a:prstGeom>
          <a:noFill/>
        </p:spPr>
        <p:txBody>
          <a:bodyPr wrap="none">
            <a:spAutoFit/>
          </a:bodyPr>
          <a:lstStyle/>
          <a:p>
            <a:pPr>
              <a:defRPr/>
            </a:pPr>
            <a:r>
              <a:rPr lang="en-US" u="sng" dirty="0">
                <a:solidFill>
                  <a:srgbClr val="000000"/>
                </a:solidFill>
                <a:latin typeface="Lucida Sans Unicode"/>
              </a:rPr>
              <a:t>SURVEY</a:t>
            </a:r>
          </a:p>
        </p:txBody>
      </p:sp>
      <p:sp>
        <p:nvSpPr>
          <p:cNvPr id="28" name="Rectangle 27"/>
          <p:cNvSpPr/>
          <p:nvPr/>
        </p:nvSpPr>
        <p:spPr>
          <a:xfrm>
            <a:off x="0" y="4141787"/>
            <a:ext cx="2921000" cy="1497013"/>
          </a:xfrm>
          <a:prstGeom prst="rect">
            <a:avLst/>
          </a:prstGeom>
        </p:spPr>
        <p:txBody>
          <a:bodyPr>
            <a:spAutoFit/>
          </a:bodyPr>
          <a:lstStyle/>
          <a:p>
            <a:pPr algn="ctr">
              <a:defRPr/>
            </a:pPr>
            <a:r>
              <a:rPr lang="en-US" sz="1700" b="1" dirty="0">
                <a:solidFill>
                  <a:srgbClr val="000000"/>
                </a:solidFill>
                <a:latin typeface="Lucida Sans Unicode"/>
              </a:rPr>
              <a:t>Email invitations sent </a:t>
            </a:r>
          </a:p>
          <a:p>
            <a:pPr algn="ctr">
              <a:defRPr/>
            </a:pPr>
            <a:r>
              <a:rPr lang="en-US" sz="1700" b="1" dirty="0" smtClean="0">
                <a:solidFill>
                  <a:srgbClr val="000000"/>
                </a:solidFill>
                <a:latin typeface="Lucida Sans Unicode"/>
              </a:rPr>
              <a:t>To stakeholders </a:t>
            </a:r>
            <a:r>
              <a:rPr lang="en-US" sz="1700" b="1" dirty="0">
                <a:solidFill>
                  <a:srgbClr val="000000"/>
                </a:solidFill>
                <a:latin typeface="Lucida Sans Unicode"/>
              </a:rPr>
              <a:t>at maximum </a:t>
            </a:r>
            <a:r>
              <a:rPr lang="en-US" sz="1700" b="1" dirty="0" smtClean="0">
                <a:solidFill>
                  <a:srgbClr val="000000"/>
                </a:solidFill>
                <a:latin typeface="Lucida Sans Unicode"/>
              </a:rPr>
              <a:t>of once </a:t>
            </a:r>
            <a:r>
              <a:rPr lang="en-US" sz="1700" b="1" dirty="0">
                <a:solidFill>
                  <a:srgbClr val="000000"/>
                </a:solidFill>
                <a:latin typeface="Lucida Sans Unicode"/>
              </a:rPr>
              <a:t>every six months. </a:t>
            </a:r>
          </a:p>
          <a:p>
            <a:pPr algn="ctr">
              <a:lnSpc>
                <a:spcPct val="120000"/>
              </a:lnSpc>
              <a:buFont typeface="Arial"/>
              <a:buChar char="•"/>
              <a:defRPr/>
            </a:pPr>
            <a:endParaRPr lang="en-US" sz="1700" b="1" dirty="0">
              <a:solidFill>
                <a:srgbClr val="000000"/>
              </a:solidFill>
              <a:latin typeface="Lucida Sans Unicode"/>
            </a:endParaRPr>
          </a:p>
          <a:p>
            <a:pPr algn="ctr">
              <a:lnSpc>
                <a:spcPct val="120000"/>
              </a:lnSpc>
              <a:buFont typeface="Arial"/>
              <a:buChar char="•"/>
              <a:defRPr/>
            </a:pPr>
            <a:endParaRPr lang="en-US" sz="1700" b="1" dirty="0">
              <a:solidFill>
                <a:srgbClr val="000000"/>
              </a:solidFill>
              <a:latin typeface="Lucida Sans Unicode"/>
            </a:endParaRPr>
          </a:p>
        </p:txBody>
      </p:sp>
      <p:sp>
        <p:nvSpPr>
          <p:cNvPr id="29" name="Rectangle 28"/>
          <p:cNvSpPr/>
          <p:nvPr/>
        </p:nvSpPr>
        <p:spPr>
          <a:xfrm>
            <a:off x="2938463" y="4197350"/>
            <a:ext cx="2960687" cy="1138237"/>
          </a:xfrm>
          <a:prstGeom prst="rect">
            <a:avLst/>
          </a:prstGeom>
        </p:spPr>
        <p:txBody>
          <a:bodyPr>
            <a:spAutoFit/>
          </a:bodyPr>
          <a:lstStyle/>
          <a:p>
            <a:pPr algn="ctr">
              <a:defRPr/>
            </a:pPr>
            <a:r>
              <a:rPr lang="en-US" sz="1700" b="1" dirty="0">
                <a:solidFill>
                  <a:srgbClr val="000000"/>
                </a:solidFill>
                <a:latin typeface="Lucida Sans Unicode"/>
              </a:rPr>
              <a:t>VOS results sent to UC and Unit Key 3 by email in advance of Unit Key 3 meeting</a:t>
            </a:r>
          </a:p>
          <a:p>
            <a:pPr algn="ctr">
              <a:defRPr/>
            </a:pPr>
            <a:endParaRPr lang="en-US" sz="1700" b="1" dirty="0">
              <a:solidFill>
                <a:srgbClr val="000000"/>
              </a:solidFill>
              <a:latin typeface="Lucida Sans Unicode"/>
            </a:endParaRPr>
          </a:p>
        </p:txBody>
      </p:sp>
      <p:sp>
        <p:nvSpPr>
          <p:cNvPr id="30" name="Rectangle 29"/>
          <p:cNvSpPr/>
          <p:nvPr/>
        </p:nvSpPr>
        <p:spPr>
          <a:xfrm>
            <a:off x="5953125" y="4197350"/>
            <a:ext cx="3016250" cy="1138237"/>
          </a:xfrm>
          <a:prstGeom prst="rect">
            <a:avLst/>
          </a:prstGeom>
        </p:spPr>
        <p:txBody>
          <a:bodyPr>
            <a:spAutoFit/>
          </a:bodyPr>
          <a:lstStyle/>
          <a:p>
            <a:pPr algn="ctr">
              <a:defRPr/>
            </a:pPr>
            <a:r>
              <a:rPr lang="en-US" sz="1700" b="1" dirty="0">
                <a:solidFill>
                  <a:srgbClr val="000000"/>
                </a:solidFill>
                <a:latin typeface="Lucida Sans Unicode"/>
              </a:rPr>
              <a:t>Report action plan to district and report progress and results through UVTS</a:t>
            </a:r>
          </a:p>
          <a:p>
            <a:pPr algn="ctr">
              <a:buFont typeface="Arial"/>
              <a:buChar char="•"/>
              <a:defRPr/>
            </a:pPr>
            <a:endParaRPr lang="en-US" sz="1700" b="1" dirty="0">
              <a:solidFill>
                <a:srgbClr val="000000"/>
              </a:solidFill>
              <a:latin typeface="Lucida Sans Unicode"/>
            </a:endParaRPr>
          </a:p>
        </p:txBody>
      </p:sp>
      <p:pic>
        <p:nvPicPr>
          <p:cNvPr id="31" name="Picture 30" descr="Screen shot 2011-06-16 at 2.49.59 PM.png"/>
          <p:cNvPicPr/>
          <p:nvPr/>
        </p:nvPicPr>
        <p:blipFill>
          <a:blip r:embed="rId4" cstate="print"/>
          <a:stretch>
            <a:fillRect/>
          </a:stretch>
        </p:blipFill>
        <p:spPr bwMode="auto">
          <a:xfrm>
            <a:off x="619125" y="2720975"/>
            <a:ext cx="1885950" cy="690562"/>
          </a:xfrm>
          <a:prstGeom prst="rect">
            <a:avLst/>
          </a:prstGeom>
          <a:ln w="15875">
            <a:solidFill>
              <a:schemeClr val="accent1">
                <a:lumMod val="75000"/>
              </a:schemeClr>
            </a:solidFill>
          </a:ln>
        </p:spPr>
      </p:pic>
    </p:spTree>
    <p:extLst>
      <p:ext uri="{BB962C8B-B14F-4D97-AF65-F5344CB8AC3E}">
        <p14:creationId xmlns:p14="http://schemas.microsoft.com/office/powerpoint/2010/main" xmlns="" val="50262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animBg="1"/>
      <p:bldP spid="21" grpId="0"/>
      <p:bldP spid="22" grpId="0" animBg="1"/>
      <p:bldP spid="23" grpId="0"/>
      <p:bldP spid="26"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LHC Net Promoter Scores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60148" y="1175108"/>
            <a:ext cx="6588452" cy="4844692"/>
          </a:xfrm>
          <a:ln w="38100">
            <a:solidFill>
              <a:srgbClr val="C00000"/>
            </a:solidFill>
          </a:ln>
        </p:spPr>
      </p:pic>
      <p:sp>
        <p:nvSpPr>
          <p:cNvPr id="5" name="TextBox 4"/>
          <p:cNvSpPr txBox="1"/>
          <p:nvPr/>
        </p:nvSpPr>
        <p:spPr>
          <a:xfrm>
            <a:off x="6781800" y="6400800"/>
            <a:ext cx="1981200" cy="369332"/>
          </a:xfrm>
          <a:prstGeom prst="rect">
            <a:avLst/>
          </a:prstGeom>
          <a:noFill/>
        </p:spPr>
        <p:txBody>
          <a:bodyPr wrap="square" rtlCol="0">
            <a:spAutoFit/>
          </a:bodyPr>
          <a:lstStyle/>
          <a:p>
            <a:r>
              <a:rPr lang="en-US" b="1" dirty="0" smtClean="0">
                <a:solidFill>
                  <a:srgbClr val="000000"/>
                </a:solidFill>
                <a:latin typeface="+mn-lt"/>
              </a:rPr>
              <a:t>As of 12/14/12</a:t>
            </a:r>
            <a:endParaRPr lang="en-US" b="1" dirty="0">
              <a:solidFill>
                <a:srgbClr val="000000"/>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LHC Net Promoter </a:t>
            </a:r>
            <a:r>
              <a:rPr lang="en-US" dirty="0" smtClean="0"/>
              <a:t>Scores (cont)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7934" y="1173480"/>
            <a:ext cx="6590666" cy="4846320"/>
          </a:xfrm>
          <a:prstGeom prst="rect">
            <a:avLst/>
          </a:prstGeom>
          <a:ln w="38100">
            <a:solidFill>
              <a:srgbClr val="C00000"/>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9237" y="6248400"/>
            <a:ext cx="1990437" cy="623888"/>
            <a:chOff x="-9237" y="5777132"/>
            <a:chExt cx="5449600" cy="1095156"/>
          </a:xfrm>
        </p:grpSpPr>
        <p:sp>
          <p:nvSpPr>
            <p:cNvPr id="6" name="Freeform 5"/>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Right Triangle 7"/>
            <p:cNvSpPr>
              <a:spLocks/>
            </p:cNvSpPr>
            <p:nvPr/>
          </p:nvSpPr>
          <p:spPr bwMode="auto">
            <a:xfrm>
              <a:off x="0" y="5777132"/>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 name="Title 2"/>
          <p:cNvSpPr>
            <a:spLocks noGrp="1"/>
          </p:cNvSpPr>
          <p:nvPr>
            <p:ph type="title"/>
          </p:nvPr>
        </p:nvSpPr>
        <p:spPr/>
        <p:txBody>
          <a:bodyPr/>
          <a:lstStyle/>
          <a:p>
            <a:r>
              <a:rPr lang="en-US" dirty="0" smtClean="0"/>
              <a:t>Boy Scout/Venturing Youth</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90600" y="1219200"/>
            <a:ext cx="7200901" cy="5486400"/>
          </a:xfrm>
          <a:ln w="57150">
            <a:solidFill>
              <a:srgbClr val="002060"/>
            </a:solidFill>
          </a:ln>
        </p:spPr>
      </p:pic>
    </p:spTree>
    <p:extLst>
      <p:ext uri="{BB962C8B-B14F-4D97-AF65-F5344CB8AC3E}">
        <p14:creationId xmlns:p14="http://schemas.microsoft.com/office/powerpoint/2010/main" xmlns="" val="4086491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Boy Scout/Venturing Youth</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76400" y="1219200"/>
            <a:ext cx="5817750" cy="5486400"/>
          </a:xfrm>
          <a:ln w="57150">
            <a:solidFill>
              <a:srgbClr val="7030A0"/>
            </a:solidFill>
          </a:ln>
        </p:spPr>
      </p:pic>
      <p:grpSp>
        <p:nvGrpSpPr>
          <p:cNvPr id="4" name="Group 3"/>
          <p:cNvGrpSpPr/>
          <p:nvPr/>
        </p:nvGrpSpPr>
        <p:grpSpPr>
          <a:xfrm>
            <a:off x="-9237" y="6248400"/>
            <a:ext cx="1990437" cy="623888"/>
            <a:chOff x="-9237" y="5777132"/>
            <a:chExt cx="5449600" cy="1095156"/>
          </a:xfrm>
        </p:grpSpPr>
        <p:sp>
          <p:nvSpPr>
            <p:cNvPr id="6" name="Freeform 5"/>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Right Triangle 7"/>
            <p:cNvSpPr>
              <a:spLocks/>
            </p:cNvSpPr>
            <p:nvPr/>
          </p:nvSpPr>
          <p:spPr bwMode="auto">
            <a:xfrm>
              <a:off x="0" y="5777132"/>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2401359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9237" y="6248400"/>
            <a:ext cx="1990437" cy="623888"/>
            <a:chOff x="-9237" y="5777132"/>
            <a:chExt cx="5449600" cy="1095156"/>
          </a:xfrm>
        </p:grpSpPr>
        <p:sp>
          <p:nvSpPr>
            <p:cNvPr id="6" name="Freeform 5"/>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Right Triangle 7"/>
            <p:cNvSpPr>
              <a:spLocks/>
            </p:cNvSpPr>
            <p:nvPr/>
          </p:nvSpPr>
          <p:spPr bwMode="auto">
            <a:xfrm>
              <a:off x="0" y="5777132"/>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 name="Title 2"/>
          <p:cNvSpPr>
            <a:spLocks noGrp="1"/>
          </p:cNvSpPr>
          <p:nvPr>
            <p:ph type="title"/>
          </p:nvPr>
        </p:nvSpPr>
        <p:spPr/>
        <p:txBody>
          <a:bodyPr/>
          <a:lstStyle/>
          <a:p>
            <a:r>
              <a:rPr lang="en-US" dirty="0" smtClean="0"/>
              <a:t>Boy Scout/</a:t>
            </a:r>
            <a:r>
              <a:rPr lang="en-US" dirty="0" err="1" smtClean="0"/>
              <a:t>Venturer</a:t>
            </a:r>
            <a:r>
              <a:rPr lang="en-US" dirty="0" smtClean="0"/>
              <a:t> Parents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63336" y="1143000"/>
            <a:ext cx="7017327" cy="5486400"/>
          </a:xfrm>
          <a:ln w="57150">
            <a:solidFill>
              <a:srgbClr val="7030A0"/>
            </a:solidFill>
          </a:ln>
        </p:spPr>
      </p:pic>
    </p:spTree>
    <p:extLst>
      <p:ext uri="{BB962C8B-B14F-4D97-AF65-F5344CB8AC3E}">
        <p14:creationId xmlns:p14="http://schemas.microsoft.com/office/powerpoint/2010/main" xmlns="" val="3519674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31CCA11B-E75C-490D-8AB3-A2722F890E6B}" type="slidenum">
              <a:rPr lang="en-US" smtClean="0"/>
              <a:pPr/>
              <a:t>3</a:t>
            </a:fld>
            <a:endParaRPr lang="en-US"/>
          </a:p>
        </p:txBody>
      </p:sp>
      <p:sp>
        <p:nvSpPr>
          <p:cNvPr id="18" name="Content Placeholder 6"/>
          <p:cNvSpPr>
            <a:spLocks noGrp="1"/>
          </p:cNvSpPr>
          <p:nvPr>
            <p:ph idx="1"/>
          </p:nvPr>
        </p:nvSpPr>
        <p:spPr>
          <a:xfrm>
            <a:off x="2514600" y="3886200"/>
            <a:ext cx="6278562" cy="2358649"/>
          </a:xfrm>
        </p:spPr>
        <p:txBody>
          <a:bodyPr/>
          <a:lstStyle/>
          <a:p>
            <a:pPr algn="ctr"/>
            <a:r>
              <a:rPr lang="en-US" sz="3200" dirty="0" smtClean="0">
                <a:solidFill>
                  <a:schemeClr val="bg1"/>
                </a:solidFill>
              </a:rPr>
              <a:t>October 12, 2013</a:t>
            </a:r>
            <a:br>
              <a:rPr lang="en-US" sz="3200" dirty="0" smtClean="0">
                <a:solidFill>
                  <a:schemeClr val="bg1"/>
                </a:solidFill>
              </a:rPr>
            </a:br>
            <a:r>
              <a:rPr lang="en-US" sz="3200" dirty="0" smtClean="0">
                <a:solidFill>
                  <a:schemeClr val="bg1"/>
                </a:solidFill>
              </a:rPr>
              <a:t>Indiana, PA</a:t>
            </a:r>
            <a:br>
              <a:rPr lang="en-US" sz="3200" dirty="0" smtClean="0">
                <a:solidFill>
                  <a:schemeClr val="bg1"/>
                </a:solidFill>
              </a:rPr>
            </a:br>
            <a:endParaRPr lang="en-US" sz="1800" dirty="0" smtClean="0">
              <a:solidFill>
                <a:schemeClr val="bg1"/>
              </a:solidFill>
            </a:endParaRPr>
          </a:p>
          <a:p>
            <a:pPr algn="ctr"/>
            <a:r>
              <a:rPr lang="en-US" sz="3600" i="1" dirty="0" smtClean="0">
                <a:solidFill>
                  <a:schemeClr val="accent2">
                    <a:lumMod val="40000"/>
                    <a:lumOff val="60000"/>
                  </a:schemeClr>
                </a:solidFill>
              </a:rPr>
              <a:t>SAVE THE DATE!</a:t>
            </a:r>
            <a:endParaRPr lang="en-US" i="1" dirty="0" smtClean="0">
              <a:solidFill>
                <a:schemeClr val="accent2">
                  <a:lumMod val="40000"/>
                  <a:lumOff val="60000"/>
                </a:schemeClr>
              </a:solidFill>
            </a:endParaRPr>
          </a:p>
        </p:txBody>
      </p:sp>
      <p:pic>
        <p:nvPicPr>
          <p:cNvPr id="6" name="Picture 5" descr="2013 Logo v2.jpg"/>
          <p:cNvPicPr>
            <a:picLocks noChangeAspect="1"/>
          </p:cNvPicPr>
          <p:nvPr/>
        </p:nvPicPr>
        <p:blipFill>
          <a:blip r:embed="rId3" cstate="print"/>
          <a:stretch>
            <a:fillRect/>
          </a:stretch>
        </p:blipFill>
        <p:spPr>
          <a:xfrm>
            <a:off x="2790603" y="1324356"/>
            <a:ext cx="5666232" cy="238048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Boy Scout/Venturing Parents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09262" y="1219200"/>
            <a:ext cx="6420255" cy="5486400"/>
          </a:xfrm>
          <a:ln w="57150">
            <a:solidFill>
              <a:srgbClr val="7030A0"/>
            </a:solidFill>
          </a:ln>
        </p:spPr>
      </p:pic>
      <p:grpSp>
        <p:nvGrpSpPr>
          <p:cNvPr id="4" name="Group 3"/>
          <p:cNvGrpSpPr/>
          <p:nvPr/>
        </p:nvGrpSpPr>
        <p:grpSpPr>
          <a:xfrm>
            <a:off x="-9237" y="6248400"/>
            <a:ext cx="1990437" cy="623888"/>
            <a:chOff x="-9237" y="5777132"/>
            <a:chExt cx="5449600" cy="1095156"/>
          </a:xfrm>
        </p:grpSpPr>
        <p:sp>
          <p:nvSpPr>
            <p:cNvPr id="6" name="Freeform 5"/>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Right Triangle 7"/>
            <p:cNvSpPr>
              <a:spLocks/>
            </p:cNvSpPr>
            <p:nvPr/>
          </p:nvSpPr>
          <p:spPr bwMode="auto">
            <a:xfrm>
              <a:off x="0" y="5777132"/>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1585153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pic>
        <p:nvPicPr>
          <p:cNvPr id="160777" name="Picture 9" descr="JTE_Logo_BW"/>
          <p:cNvPicPr>
            <a:picLocks noChangeAspect="1" noChangeArrowheads="1"/>
          </p:cNvPicPr>
          <p:nvPr/>
        </p:nvPicPr>
        <p:blipFill>
          <a:blip r:embed="rId4" cstate="print"/>
          <a:srcRect/>
          <a:stretch>
            <a:fillRect/>
          </a:stretch>
        </p:blipFill>
        <p:spPr bwMode="auto">
          <a:xfrm>
            <a:off x="838200" y="762000"/>
            <a:ext cx="7678738" cy="4572000"/>
          </a:xfrm>
          <a:prstGeom prst="rect">
            <a:avLst/>
          </a:prstGeom>
          <a:noFill/>
        </p:spPr>
      </p:pic>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600" dirty="0" smtClean="0">
                <a:latin typeface="Helvetica" pitchFamily="-105" charset="0"/>
              </a:rPr>
              <a:t>3-Year Plan</a:t>
            </a:r>
          </a:p>
        </p:txBody>
      </p:sp>
      <p:sp>
        <p:nvSpPr>
          <p:cNvPr id="12291" name="Content Placeholder 2"/>
          <p:cNvSpPr>
            <a:spLocks noGrp="1"/>
          </p:cNvSpPr>
          <p:nvPr>
            <p:ph idx="1"/>
          </p:nvPr>
        </p:nvSpPr>
        <p:spPr>
          <a:xfrm>
            <a:off x="2408238" y="1600200"/>
            <a:ext cx="6735762" cy="4525963"/>
          </a:xfrm>
        </p:spPr>
        <p:txBody>
          <a:bodyPr/>
          <a:lstStyle/>
          <a:p>
            <a:pPr>
              <a:buNone/>
            </a:pPr>
            <a:r>
              <a:rPr lang="en-US" sz="2800" dirty="0" smtClean="0">
                <a:latin typeface="Helvetica" pitchFamily="-105" charset="0"/>
              </a:rPr>
              <a:t>•	</a:t>
            </a:r>
            <a:r>
              <a:rPr lang="en-US" sz="2800" dirty="0" smtClean="0">
                <a:solidFill>
                  <a:srgbClr val="FFFF00"/>
                </a:solidFill>
                <a:latin typeface="Helvetica" pitchFamily="-105" charset="0"/>
              </a:rPr>
              <a:t>Fall 2013</a:t>
            </a:r>
            <a:r>
              <a:rPr lang="en-US" sz="2800" dirty="0" smtClean="0">
                <a:latin typeface="Helvetica" pitchFamily="-105" charset="0"/>
              </a:rPr>
              <a:t/>
            </a:r>
            <a:br>
              <a:rPr lang="en-US" sz="2800" dirty="0" smtClean="0">
                <a:latin typeface="Helvetica" pitchFamily="-105" charset="0"/>
              </a:rPr>
            </a:br>
            <a:r>
              <a:rPr lang="en-US" sz="2800" dirty="0" smtClean="0">
                <a:latin typeface="Helvetica" pitchFamily="-105" charset="0"/>
              </a:rPr>
              <a:t>District Leadership Conference </a:t>
            </a:r>
            <a:br>
              <a:rPr lang="en-US" sz="2800" dirty="0" smtClean="0">
                <a:latin typeface="Helvetica" pitchFamily="-105" charset="0"/>
              </a:rPr>
            </a:br>
            <a:r>
              <a:rPr lang="en-US" sz="2800" dirty="0" smtClean="0">
                <a:latin typeface="Helvetica" pitchFamily="-105" charset="0"/>
              </a:rPr>
              <a:t>Run </a:t>
            </a:r>
            <a:r>
              <a:rPr lang="en-US" sz="2800" dirty="0" smtClean="0">
                <a:latin typeface="Helvetica" pitchFamily="-105" charset="0"/>
              </a:rPr>
              <a:t>by LHC </a:t>
            </a:r>
            <a:r>
              <a:rPr lang="en-US" sz="2800" dirty="0" smtClean="0">
                <a:latin typeface="Helvetica" pitchFamily="-105" charset="0"/>
              </a:rPr>
              <a:t>Commissioners</a:t>
            </a:r>
            <a:br>
              <a:rPr lang="en-US" sz="2800" dirty="0" smtClean="0">
                <a:latin typeface="Helvetica" pitchFamily="-105" charset="0"/>
              </a:rPr>
            </a:br>
            <a:endParaRPr lang="en-US" sz="2800" dirty="0" smtClean="0">
              <a:latin typeface="Helvetica" pitchFamily="-105" charset="0"/>
            </a:endParaRPr>
          </a:p>
          <a:p>
            <a:r>
              <a:rPr lang="en-US" sz="2800" dirty="0" smtClean="0">
                <a:solidFill>
                  <a:srgbClr val="FFFF00"/>
                </a:solidFill>
                <a:latin typeface="Helvetica" pitchFamily="-105" charset="0"/>
              </a:rPr>
              <a:t>Spring 2014</a:t>
            </a:r>
            <a:r>
              <a:rPr lang="en-US" sz="2800" dirty="0" smtClean="0">
                <a:latin typeface="Helvetica" pitchFamily="-105" charset="0"/>
              </a:rPr>
              <a:t/>
            </a:r>
            <a:br>
              <a:rPr lang="en-US" sz="2800" dirty="0" smtClean="0">
                <a:latin typeface="Helvetica" pitchFamily="-105" charset="0"/>
              </a:rPr>
            </a:br>
            <a:r>
              <a:rPr lang="en-US" sz="2800" dirty="0" smtClean="0">
                <a:latin typeface="Helvetica" pitchFamily="-105" charset="0"/>
              </a:rPr>
              <a:t>Combine DLC with </a:t>
            </a:r>
            <a:r>
              <a:rPr lang="en-US" sz="2800" dirty="0" err="1" smtClean="0">
                <a:latin typeface="Helvetica" pitchFamily="-105" charset="0"/>
              </a:rPr>
              <a:t>UofS</a:t>
            </a:r>
            <a:r>
              <a:rPr lang="en-US" sz="2800" dirty="0" smtClean="0">
                <a:latin typeface="Helvetica" pitchFamily="-105" charset="0"/>
              </a:rPr>
              <a:t/>
            </a:r>
            <a:br>
              <a:rPr lang="en-US" sz="2800" dirty="0" smtClean="0">
                <a:latin typeface="Helvetica" pitchFamily="-105" charset="0"/>
              </a:rPr>
            </a:br>
            <a:r>
              <a:rPr lang="en-US" sz="2800" dirty="0" smtClean="0">
                <a:latin typeface="Helvetica" pitchFamily="-105" charset="0"/>
              </a:rPr>
              <a:t>Cabinet &amp; TDC joint </a:t>
            </a:r>
            <a:r>
              <a:rPr lang="en-US" sz="2800" dirty="0" smtClean="0">
                <a:latin typeface="Helvetica" pitchFamily="-105" charset="0"/>
              </a:rPr>
              <a:t>ownership</a:t>
            </a:r>
            <a:br>
              <a:rPr lang="en-US" sz="2800" dirty="0" smtClean="0">
                <a:latin typeface="Helvetica" pitchFamily="-105" charset="0"/>
              </a:rPr>
            </a:br>
            <a:endParaRPr lang="en-US" sz="2800" dirty="0" smtClean="0">
              <a:latin typeface="Helvetica" pitchFamily="-105" charset="0"/>
            </a:endParaRPr>
          </a:p>
          <a:p>
            <a:r>
              <a:rPr lang="en-US" sz="2800" dirty="0" smtClean="0">
                <a:solidFill>
                  <a:srgbClr val="FFFF00"/>
                </a:solidFill>
                <a:latin typeface="Helvetica" pitchFamily="-105" charset="0"/>
              </a:rPr>
              <a:t>Spring 2015</a:t>
            </a:r>
            <a:r>
              <a:rPr lang="en-US" sz="2800" dirty="0" smtClean="0">
                <a:latin typeface="Helvetica" pitchFamily="-105" charset="0"/>
              </a:rPr>
              <a:t/>
            </a:r>
            <a:br>
              <a:rPr lang="en-US" sz="2800" dirty="0" smtClean="0">
                <a:latin typeface="Helvetica" pitchFamily="-105" charset="0"/>
              </a:rPr>
            </a:br>
            <a:r>
              <a:rPr lang="en-US" sz="2800" dirty="0" smtClean="0">
                <a:latin typeface="Helvetica" pitchFamily="-105" charset="0"/>
              </a:rPr>
              <a:t>Run </a:t>
            </a:r>
            <a:r>
              <a:rPr lang="en-US" sz="2800" dirty="0" smtClean="0">
                <a:latin typeface="Helvetica" pitchFamily="-105" charset="0"/>
              </a:rPr>
              <a:t>by Area 4 leadership</a:t>
            </a:r>
            <a:endParaRPr lang="en-US" sz="20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4</a:t>
            </a:fld>
            <a:endParaRPr lang="en-US"/>
          </a:p>
        </p:txBody>
      </p:sp>
      <p:pic>
        <p:nvPicPr>
          <p:cNvPr id="8" name="Picture 7" descr="2013 DLC Pin.jpg"/>
          <p:cNvPicPr>
            <a:picLocks noChangeAspect="1"/>
          </p:cNvPicPr>
          <p:nvPr/>
        </p:nvPicPr>
        <p:blipFill>
          <a:blip r:embed="rId3" cstate="print"/>
          <a:stretch>
            <a:fillRect/>
          </a:stretch>
        </p:blipFill>
        <p:spPr>
          <a:xfrm>
            <a:off x="7162800" y="381000"/>
            <a:ext cx="1329625" cy="11049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BASIC TRAINING</a:t>
            </a:r>
          </a:p>
        </p:txBody>
      </p:sp>
      <p:sp>
        <p:nvSpPr>
          <p:cNvPr id="12291" name="Content Placeholder 2"/>
          <p:cNvSpPr>
            <a:spLocks noGrp="1"/>
          </p:cNvSpPr>
          <p:nvPr>
            <p:ph idx="1"/>
          </p:nvPr>
        </p:nvSpPr>
        <p:spPr>
          <a:xfrm>
            <a:off x="2408238" y="1600200"/>
            <a:ext cx="6735762" cy="4525963"/>
          </a:xfrm>
        </p:spPr>
        <p:txBody>
          <a:bodyPr/>
          <a:lstStyle/>
          <a:p>
            <a:pPr>
              <a:buNone/>
            </a:pPr>
            <a:r>
              <a:rPr lang="en-US" sz="2800" dirty="0" smtClean="0">
                <a:latin typeface="Helvetica" pitchFamily="-105" charset="0"/>
              </a:rPr>
              <a:t>•	February 23, 2013 – Area 1</a:t>
            </a:r>
            <a:br>
              <a:rPr lang="en-US" sz="2800" dirty="0" smtClean="0">
                <a:latin typeface="Helvetica" pitchFamily="-105" charset="0"/>
              </a:rPr>
            </a:br>
            <a:r>
              <a:rPr lang="en-US" sz="2800" dirty="0" smtClean="0">
                <a:latin typeface="Helvetica" pitchFamily="-105" charset="0"/>
              </a:rPr>
              <a:t>8:30 AM @ Lebanon </a:t>
            </a:r>
            <a:r>
              <a:rPr lang="en-US" sz="2800" dirty="0" err="1" smtClean="0">
                <a:latin typeface="Helvetica" pitchFamily="-105" charset="0"/>
              </a:rPr>
              <a:t>Presby</a:t>
            </a:r>
            <a:r>
              <a:rPr lang="en-US" sz="2800" dirty="0" smtClean="0">
                <a:latin typeface="Helvetica" pitchFamily="-105" charset="0"/>
              </a:rPr>
              <a:t> Church</a:t>
            </a:r>
            <a:br>
              <a:rPr lang="en-US" sz="2800" dirty="0" smtClean="0">
                <a:latin typeface="Helvetica" pitchFamily="-105" charset="0"/>
              </a:rPr>
            </a:br>
            <a:r>
              <a:rPr lang="en-US" sz="2800" dirty="0" smtClean="0">
                <a:latin typeface="Helvetica" pitchFamily="-105" charset="0"/>
              </a:rPr>
              <a:t/>
            </a:r>
            <a:br>
              <a:rPr lang="en-US" sz="2800" dirty="0" smtClean="0">
                <a:latin typeface="Helvetica" pitchFamily="-105" charset="0"/>
              </a:rPr>
            </a:br>
            <a:endParaRPr lang="en-US" sz="2800" dirty="0" smtClean="0">
              <a:latin typeface="Helvetica" pitchFamily="-105" charset="0"/>
            </a:endParaRPr>
          </a:p>
          <a:p>
            <a:pPr>
              <a:buNone/>
            </a:pPr>
            <a:r>
              <a:rPr lang="en-US" sz="2000" dirty="0" smtClean="0">
                <a:latin typeface="Helvetica" pitchFamily="-105" charset="0"/>
              </a:rPr>
              <a:t>•	April 20, 2013 – Area 3</a:t>
            </a:r>
          </a:p>
          <a:p>
            <a:pPr>
              <a:buNone/>
            </a:pPr>
            <a:r>
              <a:rPr lang="en-US" sz="2000" dirty="0" smtClean="0">
                <a:latin typeface="Helvetica" pitchFamily="-105" charset="0"/>
              </a:rPr>
              <a:t>•	June 15, 2013 – Area 6</a:t>
            </a: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5</a:t>
            </a:fld>
            <a:endParaRPr lang="en-US"/>
          </a:p>
        </p:txBody>
      </p:sp>
      <p:pic>
        <p:nvPicPr>
          <p:cNvPr id="6" name="Picture 5" descr="FLASH Basic Training II.gif"/>
          <p:cNvPicPr>
            <a:picLocks noChangeAspect="1"/>
          </p:cNvPicPr>
          <p:nvPr/>
        </p:nvPicPr>
        <p:blipFill>
          <a:blip r:embed="rId3" cstate="print"/>
          <a:stretch>
            <a:fillRect/>
          </a:stretch>
        </p:blipFill>
        <p:spPr>
          <a:xfrm>
            <a:off x="5940879" y="3843301"/>
            <a:ext cx="2669721" cy="236792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2013-2014 </a:t>
            </a:r>
            <a:r>
              <a:rPr lang="en-US" dirty="0" smtClean="0">
                <a:latin typeface="Helvetica" pitchFamily="-105" charset="0"/>
              </a:rPr>
              <a:t>TRAINING PLAN</a:t>
            </a:r>
          </a:p>
        </p:txBody>
      </p:sp>
      <p:sp>
        <p:nvSpPr>
          <p:cNvPr id="12291" name="Content Placeholder 2"/>
          <p:cNvSpPr>
            <a:spLocks noGrp="1"/>
          </p:cNvSpPr>
          <p:nvPr>
            <p:ph idx="1"/>
          </p:nvPr>
        </p:nvSpPr>
        <p:spPr>
          <a:xfrm>
            <a:off x="2408238" y="1600200"/>
            <a:ext cx="6735762" cy="4525963"/>
          </a:xfrm>
        </p:spPr>
        <p:txBody>
          <a:bodyPr/>
          <a:lstStyle/>
          <a:p>
            <a:pPr>
              <a:buNone/>
            </a:pPr>
            <a:r>
              <a:rPr lang="en-US" sz="2800" dirty="0" smtClean="0">
                <a:latin typeface="Helvetica" pitchFamily="-105" charset="0"/>
              </a:rPr>
              <a:t>•	</a:t>
            </a:r>
            <a:r>
              <a:rPr lang="en-US" sz="2800" dirty="0" smtClean="0">
                <a:latin typeface="Helvetica" pitchFamily="-105" charset="0"/>
              </a:rPr>
              <a:t>Assignments</a:t>
            </a:r>
          </a:p>
          <a:p>
            <a:pPr>
              <a:buNone/>
            </a:pPr>
            <a:endParaRPr lang="en-US" sz="2800" dirty="0" smtClean="0">
              <a:latin typeface="Helvetica" pitchFamily="-105" charset="0"/>
            </a:endParaRPr>
          </a:p>
          <a:p>
            <a:r>
              <a:rPr lang="en-US" sz="2800" dirty="0" smtClean="0">
                <a:latin typeface="Helvetica" pitchFamily="-105" charset="0"/>
              </a:rPr>
              <a:t>Roundtable Commissioner Basic</a:t>
            </a:r>
          </a:p>
          <a:p>
            <a:r>
              <a:rPr lang="en-US" sz="2800" dirty="0" smtClean="0">
                <a:latin typeface="Helvetica" pitchFamily="-105" charset="0"/>
              </a:rPr>
              <a:t>New Unit Commissioner Basic</a:t>
            </a:r>
            <a:endParaRPr lang="en-US" sz="2800" dirty="0" smtClean="0">
              <a:latin typeface="Helvetica" pitchFamily="-105" charset="0"/>
            </a:endParaRPr>
          </a:p>
          <a:p>
            <a:pPr>
              <a:buNone/>
            </a:pPr>
            <a:endParaRPr lang="en-US" sz="2800" dirty="0" smtClean="0">
              <a:latin typeface="Helvetica" pitchFamily="-105" charset="0"/>
            </a:endParaRPr>
          </a:p>
          <a:p>
            <a:r>
              <a:rPr lang="en-US" sz="2800" dirty="0" smtClean="0">
                <a:latin typeface="Helvetica" pitchFamily="-105" charset="0"/>
              </a:rPr>
              <a:t>Other Needs?</a:t>
            </a:r>
            <a:endParaRPr lang="en-US" sz="36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238" y="533400"/>
            <a:ext cx="6202362" cy="1143000"/>
          </a:xfrm>
        </p:spPr>
        <p:txBody>
          <a:bodyPr/>
          <a:lstStyle/>
          <a:p>
            <a:r>
              <a:rPr lang="en-US" dirty="0" smtClean="0"/>
              <a:t>PTC </a:t>
            </a:r>
            <a:r>
              <a:rPr lang="en-US" sz="2800" dirty="0" smtClean="0"/>
              <a:t>(Philmont Training Center</a:t>
            </a:r>
            <a:r>
              <a:rPr lang="en-US" sz="2800" dirty="0" smtClean="0"/>
              <a:t>)</a:t>
            </a:r>
            <a:br>
              <a:rPr lang="en-US" sz="2800" dirty="0" smtClean="0"/>
            </a:br>
            <a:r>
              <a:rPr lang="en-US" sz="2800" dirty="0" smtClean="0"/>
              <a:t>Week 3: June 23-29</a:t>
            </a:r>
            <a:endParaRPr lang="en-US" dirty="0"/>
          </a:p>
        </p:txBody>
      </p:sp>
      <p:pic>
        <p:nvPicPr>
          <p:cNvPr id="5" name="Content Placeholder 4" descr="Philmontwagon-703095 (1).jpg"/>
          <p:cNvPicPr>
            <a:picLocks noGrp="1" noChangeAspect="1"/>
          </p:cNvPicPr>
          <p:nvPr>
            <p:ph idx="1"/>
          </p:nvPr>
        </p:nvPicPr>
        <p:blipFill>
          <a:blip r:embed="rId3" cstate="print"/>
          <a:stretch>
            <a:fillRect/>
          </a:stretch>
        </p:blipFill>
        <p:spPr>
          <a:xfrm>
            <a:off x="2286000" y="2057400"/>
            <a:ext cx="6507163" cy="4219489"/>
          </a:xfrm>
          <a:prstGeom prst="rect">
            <a:avLst/>
          </a:prstGeom>
          <a:ln>
            <a:noFill/>
          </a:ln>
          <a:effectLst>
            <a:softEdge rad="112500"/>
          </a:effectLst>
        </p:spPr>
      </p:pic>
      <p:sp>
        <p:nvSpPr>
          <p:cNvPr id="4" name="Slide Number Placeholder 3"/>
          <p:cNvSpPr>
            <a:spLocks noGrp="1"/>
          </p:cNvSpPr>
          <p:nvPr>
            <p:ph type="sldNum" sz="quarter" idx="10"/>
          </p:nvPr>
        </p:nvSpPr>
        <p:spPr/>
        <p:txBody>
          <a:bodyPr/>
          <a:lstStyle/>
          <a:p>
            <a:fld id="{BE238B9C-D53A-444D-9C87-7E9126D60BD2}" type="slidenum">
              <a:rPr lang="en-US" smtClean="0"/>
              <a:pPr/>
              <a:t>7</a:t>
            </a:fld>
            <a:endParaRPr lang="en-US"/>
          </a:p>
        </p:txBody>
      </p:sp>
      <p:pic>
        <p:nvPicPr>
          <p:cNvPr id="6" name="Picture 5" descr="Philmont_Training_Center.png"/>
          <p:cNvPicPr>
            <a:picLocks noChangeAspect="1"/>
          </p:cNvPicPr>
          <p:nvPr/>
        </p:nvPicPr>
        <p:blipFill>
          <a:blip r:embed="rId4" cstate="print"/>
          <a:stretch>
            <a:fillRect/>
          </a:stretch>
        </p:blipFill>
        <p:spPr>
          <a:xfrm>
            <a:off x="8122838" y="1493438"/>
            <a:ext cx="1021162" cy="102116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31CCA11B-E75C-490D-8AB3-A2722F890E6B}" type="slidenum">
              <a:rPr lang="en-US" smtClean="0"/>
              <a:pPr/>
              <a:t>8</a:t>
            </a:fld>
            <a:endParaRPr lang="en-US"/>
          </a:p>
        </p:txBody>
      </p:sp>
      <p:sp>
        <p:nvSpPr>
          <p:cNvPr id="10" name="Title 1"/>
          <p:cNvSpPr>
            <a:spLocks noGrp="1"/>
          </p:cNvSpPr>
          <p:nvPr>
            <p:ph type="title"/>
          </p:nvPr>
        </p:nvSpPr>
        <p:spPr>
          <a:xfrm>
            <a:off x="2408238" y="274638"/>
            <a:ext cx="6202362" cy="1143000"/>
          </a:xfrm>
        </p:spPr>
        <p:txBody>
          <a:bodyPr/>
          <a:lstStyle/>
          <a:p>
            <a:r>
              <a:rPr lang="en-US" dirty="0" err="1" smtClean="0">
                <a:latin typeface="Helvetica" pitchFamily="-105" charset="0"/>
              </a:rPr>
              <a:t>MyScouting</a:t>
            </a:r>
            <a:r>
              <a:rPr lang="en-US" dirty="0" smtClean="0">
                <a:latin typeface="Helvetica" pitchFamily="-105" charset="0"/>
              </a:rPr>
              <a:t> UPDATE</a:t>
            </a:r>
            <a:endParaRPr lang="en-US" dirty="0" smtClean="0">
              <a:latin typeface="Helvetica" pitchFamily="-105" charset="0"/>
            </a:endParaRPr>
          </a:p>
        </p:txBody>
      </p:sp>
      <p:sp>
        <p:nvSpPr>
          <p:cNvPr id="12" name="Slide Number Placeholder 4"/>
          <p:cNvSpPr txBox="1">
            <a:spLocks/>
          </p:cNvSpPr>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C61C4A-AB4F-4E46-BB2E-5B5A6EB2B89B}" type="slidenum">
              <a:rPr kumimoji="0" lang="en-US" sz="1000" b="1" i="0" u="none" strike="noStrike" kern="1200" cap="none" spc="0" normalizeH="0" baseline="0" noProof="0" smtClean="0">
                <a:ln>
                  <a:noFill/>
                </a:ln>
                <a:solidFill>
                  <a:srgbClr val="95B3D7"/>
                </a:solidFill>
                <a:effectLst/>
                <a:uLnTx/>
                <a:uFillTx/>
                <a:latin typeface="Helvetica" pitchFamily="-105"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1" i="0" u="none" strike="noStrike" kern="1200" cap="none" spc="0" normalizeH="0" baseline="0" noProof="0">
              <a:ln>
                <a:noFill/>
              </a:ln>
              <a:solidFill>
                <a:srgbClr val="95B3D7"/>
              </a:solidFill>
              <a:effectLst/>
              <a:uLnTx/>
              <a:uFillTx/>
              <a:latin typeface="Helvetica" pitchFamily="-105" charset="0"/>
              <a:ea typeface="+mn-ea"/>
              <a:cs typeface="Arial" charset="0"/>
            </a:endParaRPr>
          </a:p>
        </p:txBody>
      </p:sp>
      <p:pic>
        <p:nvPicPr>
          <p:cNvPr id="17" name="Picture 16" descr="MyScouting_Dashboard.gif"/>
          <p:cNvPicPr>
            <a:picLocks noChangeAspect="1"/>
          </p:cNvPicPr>
          <p:nvPr/>
        </p:nvPicPr>
        <p:blipFill>
          <a:blip r:embed="rId3" cstate="print"/>
          <a:stretch>
            <a:fillRect/>
          </a:stretch>
        </p:blipFill>
        <p:spPr>
          <a:xfrm>
            <a:off x="3429000" y="1447800"/>
            <a:ext cx="4424804" cy="4724400"/>
          </a:xfrm>
          <a:prstGeom prst="rect">
            <a:avLst/>
          </a:prstGeom>
        </p:spPr>
      </p:pic>
      <p:pic>
        <p:nvPicPr>
          <p:cNvPr id="16" name="Picture 15" descr="Screen Shot.jpg"/>
          <p:cNvPicPr>
            <a:picLocks noChangeAspect="1"/>
          </p:cNvPicPr>
          <p:nvPr/>
        </p:nvPicPr>
        <p:blipFill>
          <a:blip r:embed="rId4" cstate="print"/>
          <a:stretch>
            <a:fillRect/>
          </a:stretch>
        </p:blipFill>
        <p:spPr>
          <a:xfrm>
            <a:off x="2438400" y="1371600"/>
            <a:ext cx="6301061" cy="470916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31CCA11B-E75C-490D-8AB3-A2722F890E6B}" type="slidenum">
              <a:rPr lang="en-US" smtClean="0"/>
              <a:pPr/>
              <a:t>9</a:t>
            </a:fld>
            <a:endParaRPr lang="en-US"/>
          </a:p>
        </p:txBody>
      </p:sp>
      <p:sp>
        <p:nvSpPr>
          <p:cNvPr id="10" name="Title 1"/>
          <p:cNvSpPr>
            <a:spLocks noGrp="1"/>
          </p:cNvSpPr>
          <p:nvPr>
            <p:ph type="title"/>
          </p:nvPr>
        </p:nvSpPr>
        <p:spPr>
          <a:xfrm>
            <a:off x="2408238" y="274638"/>
            <a:ext cx="6202362" cy="1143000"/>
          </a:xfrm>
        </p:spPr>
        <p:txBody>
          <a:bodyPr/>
          <a:lstStyle/>
          <a:p>
            <a:r>
              <a:rPr lang="en-US" dirty="0" err="1" smtClean="0">
                <a:latin typeface="Helvetica" pitchFamily="-105" charset="0"/>
              </a:rPr>
              <a:t>MyScouting</a:t>
            </a:r>
            <a:r>
              <a:rPr lang="en-US" dirty="0" smtClean="0">
                <a:latin typeface="Helvetica" pitchFamily="-105" charset="0"/>
              </a:rPr>
              <a:t> UPDATE</a:t>
            </a:r>
            <a:endParaRPr lang="en-US" dirty="0" smtClean="0">
              <a:latin typeface="Helvetica" pitchFamily="-105" charset="0"/>
            </a:endParaRPr>
          </a:p>
        </p:txBody>
      </p:sp>
      <p:sp>
        <p:nvSpPr>
          <p:cNvPr id="12" name="Slide Number Placeholder 4"/>
          <p:cNvSpPr txBox="1">
            <a:spLocks/>
          </p:cNvSpPr>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C61C4A-AB4F-4E46-BB2E-5B5A6EB2B89B}" type="slidenum">
              <a:rPr kumimoji="0" lang="en-US" sz="1000" b="1" i="0" u="none" strike="noStrike" kern="1200" cap="none" spc="0" normalizeH="0" baseline="0" noProof="0" smtClean="0">
                <a:ln>
                  <a:noFill/>
                </a:ln>
                <a:solidFill>
                  <a:srgbClr val="95B3D7"/>
                </a:solidFill>
                <a:effectLst/>
                <a:uLnTx/>
                <a:uFillTx/>
                <a:latin typeface="Helvetica" pitchFamily="-105"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1" i="0" u="none" strike="noStrike" kern="1200" cap="none" spc="0" normalizeH="0" baseline="0" noProof="0">
              <a:ln>
                <a:noFill/>
              </a:ln>
              <a:solidFill>
                <a:srgbClr val="95B3D7"/>
              </a:solidFill>
              <a:effectLst/>
              <a:uLnTx/>
              <a:uFillTx/>
              <a:latin typeface="Helvetica" pitchFamily="-105" charset="0"/>
              <a:ea typeface="+mn-ea"/>
              <a:cs typeface="Arial" charset="0"/>
            </a:endParaRPr>
          </a:p>
        </p:txBody>
      </p:sp>
      <p:pic>
        <p:nvPicPr>
          <p:cNvPr id="17" name="Picture 16" descr="MyScouting_Dashboard.gif"/>
          <p:cNvPicPr>
            <a:picLocks noChangeAspect="1"/>
          </p:cNvPicPr>
          <p:nvPr/>
        </p:nvPicPr>
        <p:blipFill>
          <a:blip r:embed="rId3" cstate="print"/>
          <a:stretch>
            <a:fillRect/>
          </a:stretch>
        </p:blipFill>
        <p:spPr>
          <a:xfrm>
            <a:off x="3429000" y="1371600"/>
            <a:ext cx="4424804" cy="4724400"/>
          </a:xfrm>
          <a:prstGeom prst="rect">
            <a:avLst/>
          </a:prstGeom>
        </p:spPr>
      </p:pic>
    </p:spTree>
  </p:cSld>
  <p:clrMapOvr>
    <a:masterClrMapping/>
  </p:clrMapOvr>
  <p:timing>
    <p:tnLst>
      <p:par>
        <p:cTn id="1" dur="indefinite" restart="never" nodeType="tmRoot"/>
      </p:par>
    </p:tnLst>
  </p:timing>
</p:sld>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1_Concourse">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7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Concourse">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7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2.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docProps/app.xml><?xml version="1.0" encoding="utf-8"?>
<Properties xmlns="http://schemas.openxmlformats.org/officeDocument/2006/extended-properties" xmlns:vt="http://schemas.openxmlformats.org/officeDocument/2006/docPropsVTypes">
  <Template>Concourse</Template>
  <TotalTime>1782</TotalTime>
  <Words>1380</Words>
  <Application>Microsoft Office PowerPoint</Application>
  <PresentationFormat>On-screen Show (4:3)</PresentationFormat>
  <Paragraphs>238</Paragraphs>
  <Slides>31</Slides>
  <Notes>24</Notes>
  <HiddenSlides>0</HiddenSlides>
  <MMClips>0</MMClips>
  <ScaleCrop>false</ScaleCrop>
  <HeadingPairs>
    <vt:vector size="4" baseType="variant">
      <vt:variant>
        <vt:lpstr>Theme</vt:lpstr>
      </vt:variant>
      <vt:variant>
        <vt:i4>26</vt:i4>
      </vt:variant>
      <vt:variant>
        <vt:lpstr>Slide Titles</vt:lpstr>
      </vt:variant>
      <vt:variant>
        <vt:i4>31</vt:i4>
      </vt:variant>
    </vt:vector>
  </HeadingPairs>
  <TitlesOfParts>
    <vt:vector size="57" baseType="lpstr">
      <vt:lpstr>Concourse</vt:lpstr>
      <vt:lpstr>Office Theme</vt:lpstr>
      <vt:lpstr>1_Office Theme</vt:lpstr>
      <vt:lpstr>3_Office Theme</vt:lpstr>
      <vt:lpstr>6_Office Theme</vt:lpstr>
      <vt:lpstr>1_Concourse</vt:lpstr>
      <vt:lpstr>7_Concourse</vt:lpstr>
      <vt:lpstr>2_Concourse</vt:lpstr>
      <vt:lpstr>3_Concourse</vt:lpstr>
      <vt:lpstr>4_Concourse</vt:lpstr>
      <vt:lpstr>5_Concourse</vt:lpstr>
      <vt:lpstr>6_Concourse</vt:lpstr>
      <vt:lpstr>8_Concourse</vt:lpstr>
      <vt:lpstr>9_Concourse</vt:lpstr>
      <vt:lpstr>10_Concourse</vt:lpstr>
      <vt:lpstr>11_Concourse</vt:lpstr>
      <vt:lpstr>12_Concourse</vt:lpstr>
      <vt:lpstr>13_Concourse</vt:lpstr>
      <vt:lpstr>14_Concourse</vt:lpstr>
      <vt:lpstr>15_Concourse</vt:lpstr>
      <vt:lpstr>16_Concourse</vt:lpstr>
      <vt:lpstr>17_Concourse</vt:lpstr>
      <vt:lpstr>18_Concourse</vt:lpstr>
      <vt:lpstr>19_Concourse</vt:lpstr>
      <vt:lpstr>20_Concourse</vt:lpstr>
      <vt:lpstr>21_Concourse</vt:lpstr>
      <vt:lpstr>Quote of the month:</vt:lpstr>
      <vt:lpstr>COMMISSIONER Training Updates</vt:lpstr>
      <vt:lpstr>Slide 3</vt:lpstr>
      <vt:lpstr>3-Year Plan</vt:lpstr>
      <vt:lpstr>BASIC TRAINING</vt:lpstr>
      <vt:lpstr>2013-2014 TRAINING PLAN</vt:lpstr>
      <vt:lpstr>PTC (Philmont Training Center) Week 3: June 23-29</vt:lpstr>
      <vt:lpstr>MyScouting UPDATE</vt:lpstr>
      <vt:lpstr>MyScouting UPDATE</vt:lpstr>
      <vt:lpstr>Webelos-To-Scout</vt:lpstr>
      <vt:lpstr>Slide 11</vt:lpstr>
      <vt:lpstr>Slide 12</vt:lpstr>
      <vt:lpstr>Voice of the Scout</vt:lpstr>
      <vt:lpstr>Voice of the Scout</vt:lpstr>
      <vt:lpstr>Slide 15</vt:lpstr>
      <vt:lpstr>Slide 16</vt:lpstr>
      <vt:lpstr>Slide 17</vt:lpstr>
      <vt:lpstr>Slide 18</vt:lpstr>
      <vt:lpstr>Voice of the Scout</vt:lpstr>
      <vt:lpstr>Slide 20</vt:lpstr>
      <vt:lpstr>Slide 21</vt:lpstr>
      <vt:lpstr>Slide 22</vt:lpstr>
      <vt:lpstr>Voice of the Scout</vt:lpstr>
      <vt:lpstr>Slide 24</vt:lpstr>
      <vt:lpstr>LHC Net Promoter Scores</vt:lpstr>
      <vt:lpstr>LHC Net Promoter Scores (cont)</vt:lpstr>
      <vt:lpstr>Boy Scout/Venturing Youth</vt:lpstr>
      <vt:lpstr>Boy Scout/Venturing Youth</vt:lpstr>
      <vt:lpstr>Boy Scout/Venturer Parents</vt:lpstr>
      <vt:lpstr>Boy Scout/Venturing Parents</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EFFECTIVE COMMISSIONER SERVICE</dc:title>
  <dc:creator>tim</dc:creator>
  <cp:lastModifiedBy>Michael R. Marks</cp:lastModifiedBy>
  <cp:revision>171</cp:revision>
  <dcterms:created xsi:type="dcterms:W3CDTF">2009-05-09T14:19:45Z</dcterms:created>
  <dcterms:modified xsi:type="dcterms:W3CDTF">2012-12-18T19:33:35Z</dcterms:modified>
</cp:coreProperties>
</file>