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theme/theme35.xml" ContentType="application/vnd.openxmlformats-officedocument.theme+xml"/>
  <Override PartName="/ppt/theme/theme36.xml" ContentType="application/vnd.openxmlformats-officedocument.theme+xml"/>
  <Override PartName="/ppt/theme/theme37.xml" ContentType="application/vnd.openxmlformats-officedocument.theme+xml"/>
  <Override PartName="/ppt/theme/theme38.xml" ContentType="application/vnd.openxmlformats-officedocument.theme+xml"/>
  <Override PartName="/ppt/theme/theme39.xml" ContentType="application/vnd.openxmlformats-officedocument.theme+xml"/>
  <Override PartName="/ppt/theme/theme40.xml" ContentType="application/vnd.openxmlformats-officedocument.theme+xml"/>
  <Override PartName="/ppt/theme/theme41.xml" ContentType="application/vnd.openxmlformats-officedocument.theme+xml"/>
  <Override PartName="/ppt/theme/theme42.xml" ContentType="application/vnd.openxmlformats-officedocument.theme+xml"/>
  <Override PartName="/ppt/theme/theme43.xml" ContentType="application/vnd.openxmlformats-officedocument.theme+xml"/>
  <Override PartName="/ppt/theme/theme44.xml" ContentType="application/vnd.openxmlformats-officedocument.theme+xml"/>
  <Override PartName="/ppt/theme/theme45.xml" ContentType="application/vnd.openxmlformats-officedocument.theme+xml"/>
  <Override PartName="/ppt/theme/theme46.xml" ContentType="application/vnd.openxmlformats-officedocument.theme+xml"/>
  <Override PartName="/ppt/theme/theme47.xml" ContentType="application/vnd.openxmlformats-officedocument.theme+xml"/>
  <Override PartName="/ppt/theme/theme48.xml" ContentType="application/vnd.openxmlformats-officedocument.theme+xml"/>
  <Override PartName="/ppt/theme/theme49.xml" ContentType="application/vnd.openxmlformats-officedocument.theme+xml"/>
  <Override PartName="/ppt/theme/theme50.xml" ContentType="application/vnd.openxmlformats-officedocument.theme+xml"/>
  <Override PartName="/ppt/theme/theme51.xml" ContentType="application/vnd.openxmlformats-officedocument.theme+xml"/>
  <Override PartName="/ppt/theme/theme52.xml" ContentType="application/vnd.openxmlformats-officedocument.theme+xml"/>
  <Override PartName="/ppt/theme/theme53.xml" ContentType="application/vnd.openxmlformats-officedocument.theme+xml"/>
  <Override PartName="/ppt/theme/theme54.xml" ContentType="application/vnd.openxmlformats-officedocument.theme+xml"/>
  <Override PartName="/ppt/theme/theme55.xml" ContentType="application/vnd.openxmlformats-officedocument.theme+xml"/>
  <Override PartName="/ppt/theme/theme56.xml" ContentType="application/vnd.openxmlformats-officedocument.theme+xml"/>
  <Override PartName="/ppt/theme/theme57.xml" ContentType="application/vnd.openxmlformats-officedocument.theme+xml"/>
  <Override PartName="/ppt/theme/theme58.xml" ContentType="application/vnd.openxmlformats-officedocument.theme+xml"/>
  <Override PartName="/ppt/theme/theme59.xml" ContentType="application/vnd.openxmlformats-officedocument.theme+xml"/>
  <Override PartName="/ppt/theme/theme60.xml" ContentType="application/vnd.openxmlformats-officedocument.theme+xml"/>
  <Override PartName="/ppt/theme/theme61.xml" ContentType="application/vnd.openxmlformats-officedocument.theme+xml"/>
  <Override PartName="/ppt/theme/theme62.xml" ContentType="application/vnd.openxmlformats-officedocument.theme+xml"/>
  <Override PartName="/ppt/theme/theme63.xml" ContentType="application/vnd.openxmlformats-officedocument.theme+xml"/>
  <Override PartName="/ppt/theme/theme64.xml" ContentType="application/vnd.openxmlformats-officedocument.theme+xml"/>
  <Override PartName="/ppt/theme/theme65.xml" ContentType="application/vnd.openxmlformats-officedocument.theme+xml"/>
  <Override PartName="/ppt/theme/theme66.xml" ContentType="application/vnd.openxmlformats-officedocument.theme+xml"/>
  <Override PartName="/ppt/theme/theme67.xml" ContentType="application/vnd.openxmlformats-officedocument.theme+xml"/>
  <Override PartName="/ppt/theme/theme68.xml" ContentType="application/vnd.openxmlformats-officedocument.theme+xml"/>
  <Override PartName="/ppt/theme/theme69.xml" ContentType="application/vnd.openxmlformats-officedocument.theme+xml"/>
  <Override PartName="/ppt/theme/theme70.xml" ContentType="application/vnd.openxmlformats-officedocument.theme+xml"/>
  <Override PartName="/ppt/theme/theme71.xml" ContentType="application/vnd.openxmlformats-officedocument.theme+xml"/>
  <Override PartName="/ppt/theme/theme72.xml" ContentType="application/vnd.openxmlformats-officedocument.theme+xml"/>
  <Override PartName="/ppt/theme/theme73.xml" ContentType="application/vnd.openxmlformats-officedocument.theme+xml"/>
  <Override PartName="/ppt/theme/theme74.xml" ContentType="application/vnd.openxmlformats-officedocument.theme+xml"/>
  <Override PartName="/ppt/theme/theme75.xml" ContentType="application/vnd.openxmlformats-officedocument.theme+xml"/>
  <Override PartName="/ppt/theme/theme76.xml" ContentType="application/vnd.openxmlformats-officedocument.theme+xml"/>
  <Override PartName="/ppt/theme/theme77.xml" ContentType="application/vnd.openxmlformats-officedocument.theme+xml"/>
  <Override PartName="/ppt/theme/theme78.xml" ContentType="application/vnd.openxmlformats-officedocument.theme+xml"/>
  <Override PartName="/ppt/theme/theme79.xml" ContentType="application/vnd.openxmlformats-officedocument.theme+xml"/>
  <Override PartName="/ppt/theme/theme80.xml" ContentType="application/vnd.openxmlformats-officedocument.theme+xml"/>
  <Override PartName="/ppt/theme/theme81.xml" ContentType="application/vnd.openxmlformats-officedocument.theme+xml"/>
  <Override PartName="/ppt/theme/theme8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4" r:id="rId1"/>
    <p:sldMasterId id="2147484060" r:id="rId2"/>
    <p:sldMasterId id="2147484062" r:id="rId3"/>
    <p:sldMasterId id="2147483972" r:id="rId4"/>
    <p:sldMasterId id="2147483976" r:id="rId5"/>
    <p:sldMasterId id="2147484145" r:id="rId6"/>
    <p:sldMasterId id="2147483984" r:id="rId7"/>
    <p:sldMasterId id="2147483988" r:id="rId8"/>
    <p:sldMasterId id="2147483990" r:id="rId9"/>
    <p:sldMasterId id="2147483992" r:id="rId10"/>
    <p:sldMasterId id="2147483994" r:id="rId11"/>
    <p:sldMasterId id="2147483996" r:id="rId12"/>
    <p:sldMasterId id="2147483998" r:id="rId13"/>
    <p:sldMasterId id="2147484000" r:id="rId14"/>
    <p:sldMasterId id="2147484002" r:id="rId15"/>
    <p:sldMasterId id="2147484004" r:id="rId16"/>
    <p:sldMasterId id="2147484006" r:id="rId17"/>
    <p:sldMasterId id="2147484008" r:id="rId18"/>
    <p:sldMasterId id="2147484010" r:id="rId19"/>
    <p:sldMasterId id="2147484012" r:id="rId20"/>
    <p:sldMasterId id="2147484014" r:id="rId21"/>
    <p:sldMasterId id="2147484016" r:id="rId22"/>
    <p:sldMasterId id="2147484018" r:id="rId23"/>
    <p:sldMasterId id="2147484020" r:id="rId24"/>
    <p:sldMasterId id="2147484022" r:id="rId25"/>
    <p:sldMasterId id="2147484023" r:id="rId26"/>
    <p:sldMasterId id="2147484027" r:id="rId27"/>
    <p:sldMasterId id="2147484029" r:id="rId28"/>
    <p:sldMasterId id="2147484031" r:id="rId29"/>
    <p:sldMasterId id="2147484033" r:id="rId30"/>
    <p:sldMasterId id="2147484035" r:id="rId31"/>
    <p:sldMasterId id="2147484037" r:id="rId32"/>
    <p:sldMasterId id="2147484039" r:id="rId33"/>
    <p:sldMasterId id="2147484041" r:id="rId34"/>
    <p:sldMasterId id="2147484043" r:id="rId35"/>
    <p:sldMasterId id="2147484045" r:id="rId36"/>
    <p:sldMasterId id="2147484047" r:id="rId37"/>
    <p:sldMasterId id="2147484049" r:id="rId38"/>
    <p:sldMasterId id="2147484051" r:id="rId39"/>
    <p:sldMasterId id="2147484053" r:id="rId40"/>
    <p:sldMasterId id="2147484055" r:id="rId41"/>
    <p:sldMasterId id="2147484058" r:id="rId42"/>
    <p:sldMasterId id="2147484064" r:id="rId43"/>
    <p:sldMasterId id="2147484066" r:id="rId44"/>
    <p:sldMasterId id="2147484068" r:id="rId45"/>
    <p:sldMasterId id="2147484070" r:id="rId46"/>
    <p:sldMasterId id="2147484072" r:id="rId47"/>
    <p:sldMasterId id="2147484074" r:id="rId48"/>
    <p:sldMasterId id="2147484076" r:id="rId49"/>
    <p:sldMasterId id="2147484078" r:id="rId50"/>
    <p:sldMasterId id="2147484080" r:id="rId51"/>
    <p:sldMasterId id="2147484082" r:id="rId52"/>
    <p:sldMasterId id="2147484084" r:id="rId53"/>
    <p:sldMasterId id="2147484086" r:id="rId54"/>
    <p:sldMasterId id="2147484088" r:id="rId55"/>
    <p:sldMasterId id="2147484090" r:id="rId56"/>
    <p:sldMasterId id="2147484092" r:id="rId57"/>
    <p:sldMasterId id="2147484094" r:id="rId58"/>
    <p:sldMasterId id="2147484096" r:id="rId59"/>
    <p:sldMasterId id="2147484100" r:id="rId60"/>
    <p:sldMasterId id="2147484102" r:id="rId61"/>
    <p:sldMasterId id="2147484104" r:id="rId62"/>
    <p:sldMasterId id="2147484106" r:id="rId63"/>
    <p:sldMasterId id="2147484108" r:id="rId64"/>
    <p:sldMasterId id="2147484110" r:id="rId65"/>
    <p:sldMasterId id="2147484112" r:id="rId66"/>
    <p:sldMasterId id="2147484114" r:id="rId67"/>
    <p:sldMasterId id="2147484116" r:id="rId68"/>
    <p:sldMasterId id="2147484120" r:id="rId69"/>
    <p:sldMasterId id="2147484122" r:id="rId70"/>
    <p:sldMasterId id="2147484124" r:id="rId71"/>
    <p:sldMasterId id="2147484126" r:id="rId72"/>
    <p:sldMasterId id="2147484128" r:id="rId73"/>
    <p:sldMasterId id="2147484130" r:id="rId74"/>
    <p:sldMasterId id="2147484132" r:id="rId75"/>
    <p:sldMasterId id="2147484134" r:id="rId76"/>
    <p:sldMasterId id="2147484136" r:id="rId77"/>
    <p:sldMasterId id="2147484138" r:id="rId78"/>
    <p:sldMasterId id="2147484140" r:id="rId79"/>
    <p:sldMasterId id="2147484142" r:id="rId80"/>
    <p:sldMasterId id="2147484144" r:id="rId81"/>
  </p:sldMasterIdLst>
  <p:notesMasterIdLst>
    <p:notesMasterId r:id="rId110"/>
  </p:notesMasterIdLst>
  <p:sldIdLst>
    <p:sldId id="559" r:id="rId82"/>
    <p:sldId id="558" r:id="rId83"/>
    <p:sldId id="528" r:id="rId84"/>
    <p:sldId id="540" r:id="rId85"/>
    <p:sldId id="530" r:id="rId86"/>
    <p:sldId id="536" r:id="rId87"/>
    <p:sldId id="400" r:id="rId88"/>
    <p:sldId id="402" r:id="rId89"/>
    <p:sldId id="526" r:id="rId90"/>
    <p:sldId id="544" r:id="rId91"/>
    <p:sldId id="562" r:id="rId92"/>
    <p:sldId id="535" r:id="rId93"/>
    <p:sldId id="481" r:id="rId94"/>
    <p:sldId id="561" r:id="rId95"/>
    <p:sldId id="552" r:id="rId96"/>
    <p:sldId id="553" r:id="rId97"/>
    <p:sldId id="554" r:id="rId98"/>
    <p:sldId id="547" r:id="rId99"/>
    <p:sldId id="548" r:id="rId100"/>
    <p:sldId id="549" r:id="rId101"/>
    <p:sldId id="550" r:id="rId102"/>
    <p:sldId id="555" r:id="rId103"/>
    <p:sldId id="563" r:id="rId104"/>
    <p:sldId id="556" r:id="rId105"/>
    <p:sldId id="581" r:id="rId106"/>
    <p:sldId id="578" r:id="rId107"/>
    <p:sldId id="577" r:id="rId108"/>
    <p:sldId id="579" r:id="rId109"/>
  </p:sldIdLst>
  <p:sldSz cx="9144000" cy="6858000" type="screen4x3"/>
  <p:notesSz cx="6858000" cy="12039600"/>
  <p:custDataLst>
    <p:tags r:id="rId111"/>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96" userDrawn="1">
          <p15:clr>
            <a:srgbClr val="A4A3A4"/>
          </p15:clr>
        </p15:guide>
        <p15:guide id="2" pos="1584" userDrawn="1">
          <p15:clr>
            <a:srgbClr val="A4A3A4"/>
          </p15:clr>
        </p15:guide>
      </p15:sldGuideLst>
    </p:ext>
    <p:ext uri="{2D200454-40CA-4A62-9FC3-DE9A4176ACB9}">
      <p15:notesGuideLst xmlns:p15="http://schemas.microsoft.com/office/powerpoint/2012/main">
        <p15:guide id="1" orient="horz" pos="3793">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3E"/>
    <a:srgbClr val="FFD300"/>
    <a:srgbClr val="FFD903"/>
    <a:srgbClr val="64541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866" autoAdjust="0"/>
    <p:restoredTop sz="78652" autoAdjust="0"/>
  </p:normalViewPr>
  <p:slideViewPr>
    <p:cSldViewPr showGuides="1">
      <p:cViewPr varScale="1">
        <p:scale>
          <a:sx n="81" d="100"/>
          <a:sy n="81" d="100"/>
        </p:scale>
        <p:origin x="1290" y="78"/>
      </p:cViewPr>
      <p:guideLst>
        <p:guide orient="horz" pos="96"/>
        <p:guide pos="1584"/>
      </p:guideLst>
    </p:cSldViewPr>
  </p:slideViewPr>
  <p:outlineViewPr>
    <p:cViewPr>
      <p:scale>
        <a:sx n="33" d="100"/>
        <a:sy n="33" d="100"/>
      </p:scale>
      <p:origin x="0" y="-3966"/>
    </p:cViewPr>
  </p:outlineViewPr>
  <p:notesTextViewPr>
    <p:cViewPr>
      <p:scale>
        <a:sx n="3" d="2"/>
        <a:sy n="3" d="2"/>
      </p:scale>
      <p:origin x="0" y="0"/>
    </p:cViewPr>
  </p:notesTextViewPr>
  <p:sorterViewPr>
    <p:cViewPr>
      <p:scale>
        <a:sx n="100" d="100"/>
        <a:sy n="100" d="100"/>
      </p:scale>
      <p:origin x="0" y="0"/>
    </p:cViewPr>
  </p:sorterViewPr>
  <p:notesViewPr>
    <p:cSldViewPr showGuides="1">
      <p:cViewPr>
        <p:scale>
          <a:sx n="75" d="100"/>
          <a:sy n="75" d="100"/>
        </p:scale>
        <p:origin x="4008" y="-90"/>
      </p:cViewPr>
      <p:guideLst>
        <p:guide orient="horz" pos="3793"/>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Master" Target="slideMasters/slideMaster63.xml"/><Relationship Id="rId68" Type="http://schemas.openxmlformats.org/officeDocument/2006/relationships/slideMaster" Target="slideMasters/slideMaster68.xml"/><Relationship Id="rId84" Type="http://schemas.openxmlformats.org/officeDocument/2006/relationships/slide" Target="slides/slide3.xml"/><Relationship Id="rId89" Type="http://schemas.openxmlformats.org/officeDocument/2006/relationships/slide" Target="slides/slide8.xml"/><Relationship Id="rId112" Type="http://schemas.openxmlformats.org/officeDocument/2006/relationships/presProps" Target="presProps.xml"/><Relationship Id="rId16" Type="http://schemas.openxmlformats.org/officeDocument/2006/relationships/slideMaster" Target="slideMasters/slideMaster16.xml"/><Relationship Id="rId107" Type="http://schemas.openxmlformats.org/officeDocument/2006/relationships/slide" Target="slides/slide2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Master" Target="slideMasters/slideMaster58.xml"/><Relationship Id="rId74" Type="http://schemas.openxmlformats.org/officeDocument/2006/relationships/slideMaster" Target="slideMasters/slideMaster74.xml"/><Relationship Id="rId79" Type="http://schemas.openxmlformats.org/officeDocument/2006/relationships/slideMaster" Target="slideMasters/slideMaster79.xml"/><Relationship Id="rId102" Type="http://schemas.openxmlformats.org/officeDocument/2006/relationships/slide" Target="slides/slide21.xml"/><Relationship Id="rId5" Type="http://schemas.openxmlformats.org/officeDocument/2006/relationships/slideMaster" Target="slideMasters/slideMaster5.xml"/><Relationship Id="rId90" Type="http://schemas.openxmlformats.org/officeDocument/2006/relationships/slide" Target="slides/slide9.xml"/><Relationship Id="rId95" Type="http://schemas.openxmlformats.org/officeDocument/2006/relationships/slide" Target="slides/slide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Master" Target="slideMasters/slideMaster64.xml"/><Relationship Id="rId69" Type="http://schemas.openxmlformats.org/officeDocument/2006/relationships/slideMaster" Target="slideMasters/slideMaster69.xml"/><Relationship Id="rId113" Type="http://schemas.openxmlformats.org/officeDocument/2006/relationships/viewProps" Target="viewProps.xml"/><Relationship Id="rId80" Type="http://schemas.openxmlformats.org/officeDocument/2006/relationships/slideMaster" Target="slideMasters/slideMaster80.xml"/><Relationship Id="rId85" Type="http://schemas.openxmlformats.org/officeDocument/2006/relationships/slide" Target="slides/slide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22.xml"/><Relationship Id="rId108" Type="http://schemas.openxmlformats.org/officeDocument/2006/relationships/slide" Target="slides/slide27.xml"/><Relationship Id="rId54" Type="http://schemas.openxmlformats.org/officeDocument/2006/relationships/slideMaster" Target="slideMasters/slideMaster54.xml"/><Relationship Id="rId70" Type="http://schemas.openxmlformats.org/officeDocument/2006/relationships/slideMaster" Target="slideMasters/slideMaster70.xml"/><Relationship Id="rId75" Type="http://schemas.openxmlformats.org/officeDocument/2006/relationships/slideMaster" Target="slideMasters/slideMaster75.xml"/><Relationship Id="rId91" Type="http://schemas.openxmlformats.org/officeDocument/2006/relationships/slide" Target="slides/slide10.xml"/><Relationship Id="rId96"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Master" Target="slideMasters/slideMaster57.xml"/><Relationship Id="rId106" Type="http://schemas.openxmlformats.org/officeDocument/2006/relationships/slide" Target="slides/slide25.xml"/><Relationship Id="rId114"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Master" Target="slideMasters/slideMaster52.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73" Type="http://schemas.openxmlformats.org/officeDocument/2006/relationships/slideMaster" Target="slideMasters/slideMaster73.xml"/><Relationship Id="rId78" Type="http://schemas.openxmlformats.org/officeDocument/2006/relationships/slideMaster" Target="slideMasters/slideMaster78.xml"/><Relationship Id="rId81" Type="http://schemas.openxmlformats.org/officeDocument/2006/relationships/slideMaster" Target="slideMasters/slideMaster81.xml"/><Relationship Id="rId86" Type="http://schemas.openxmlformats.org/officeDocument/2006/relationships/slide" Target="slides/slide5.xml"/><Relationship Id="rId94" Type="http://schemas.openxmlformats.org/officeDocument/2006/relationships/slide" Target="slides/slide13.xml"/><Relationship Id="rId99" Type="http://schemas.openxmlformats.org/officeDocument/2006/relationships/slide" Target="slides/slide18.xml"/><Relationship Id="rId10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28.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slide" Target="slides/slide16.xml"/><Relationship Id="rId104" Type="http://schemas.openxmlformats.org/officeDocument/2006/relationships/slide" Target="slides/slide23.xml"/><Relationship Id="rId7" Type="http://schemas.openxmlformats.org/officeDocument/2006/relationships/slideMaster" Target="slideMasters/slideMaster7.xml"/><Relationship Id="rId71" Type="http://schemas.openxmlformats.org/officeDocument/2006/relationships/slideMaster" Target="slideMasters/slideMaster71.xml"/><Relationship Id="rId92" Type="http://schemas.openxmlformats.org/officeDocument/2006/relationships/slide" Target="slides/slide1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6.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Master" Target="slideMasters/slideMaster61.xml"/><Relationship Id="rId82" Type="http://schemas.openxmlformats.org/officeDocument/2006/relationships/slide" Target="slides/slid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slide" Target="slides/slide19.xml"/><Relationship Id="rId105" Type="http://schemas.openxmlformats.org/officeDocument/2006/relationships/slide" Target="slides/slide24.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12.xml"/><Relationship Id="rId98" Type="http://schemas.openxmlformats.org/officeDocument/2006/relationships/slide" Target="slides/slide17.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2.xml"/><Relationship Id="rId88" Type="http://schemas.openxmlformats.org/officeDocument/2006/relationships/slide" Target="slides/slide7.xml"/><Relationship Id="rId11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602289"/>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602289"/>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39D639F9-8FBE-4D47-A433-5DA09632C3E3}" type="datetimeFigureOut">
              <a:rPr lang="en-US"/>
              <a:pPr>
                <a:defRPr/>
              </a:pPr>
              <a:t>12/18/2013</a:t>
            </a:fld>
            <a:endParaRPr lang="en-US"/>
          </a:p>
        </p:txBody>
      </p:sp>
      <p:sp>
        <p:nvSpPr>
          <p:cNvPr id="4" name="Slide Image Placeholder 3"/>
          <p:cNvSpPr>
            <a:spLocks noGrp="1" noRot="1" noChangeAspect="1"/>
          </p:cNvSpPr>
          <p:nvPr>
            <p:ph type="sldImg" idx="2"/>
          </p:nvPr>
        </p:nvSpPr>
        <p:spPr>
          <a:xfrm>
            <a:off x="1925638" y="873125"/>
            <a:ext cx="3005137" cy="2255838"/>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381000" y="3346625"/>
            <a:ext cx="6096000" cy="7789541"/>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11435248"/>
            <a:ext cx="2971800" cy="602289"/>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11435248"/>
            <a:ext cx="2971800" cy="602289"/>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A197364D-C55B-463C-9E58-3FEBC9E83C41}" type="slidenum">
              <a:rPr lang="en-US"/>
              <a:pPr>
                <a:defRPr/>
              </a:pPr>
              <a:t>‹#›</a:t>
            </a:fld>
            <a:endParaRPr lang="en-US"/>
          </a:p>
        </p:txBody>
      </p:sp>
    </p:spTree>
    <p:extLst>
      <p:ext uri="{BB962C8B-B14F-4D97-AF65-F5344CB8AC3E}">
        <p14:creationId xmlns:p14="http://schemas.microsoft.com/office/powerpoint/2010/main" val="33767739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ommons.wikimedia.org/w/index.php?title=South_African_Scout_Association&amp;action=edit&amp;redlink=1"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1</a:t>
            </a:fld>
            <a:endParaRPr lang="en-US"/>
          </a:p>
        </p:txBody>
      </p:sp>
    </p:spTree>
    <p:extLst>
      <p:ext uri="{BB962C8B-B14F-4D97-AF65-F5344CB8AC3E}">
        <p14:creationId xmlns:p14="http://schemas.microsoft.com/office/powerpoint/2010/main" val="2932944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smtClean="0"/>
              <a:t>Scouting U</a:t>
            </a:r>
          </a:p>
          <a:p>
            <a:r>
              <a:rPr lang="en-US" sz="1800" b="1" dirty="0" smtClean="0"/>
              <a:t>eLearning Campus</a:t>
            </a:r>
          </a:p>
          <a:p>
            <a:endParaRPr lang="en-US" sz="1800" b="1" dirty="0" smtClean="0"/>
          </a:p>
          <a:p>
            <a:r>
              <a:rPr lang="en-US" sz="1800" b="1" dirty="0" smtClean="0"/>
              <a:t>Every professional course will have an e-learning component</a:t>
            </a:r>
          </a:p>
          <a:p>
            <a:r>
              <a:rPr lang="en-US" sz="1800" b="1" dirty="0" smtClean="0"/>
              <a:t>Measure learning… exam…  did learning take place</a:t>
            </a:r>
          </a:p>
          <a:p>
            <a:endParaRPr lang="en-US" sz="1800" b="1" dirty="0" smtClean="0"/>
          </a:p>
          <a:p>
            <a:r>
              <a:rPr lang="en-US" sz="1800" b="1" dirty="0" smtClean="0"/>
              <a:t>Centralized training…</a:t>
            </a:r>
          </a:p>
          <a:p>
            <a:r>
              <a:rPr lang="en-US" sz="1800" b="1" dirty="0" smtClean="0"/>
              <a:t>Year of Conversation…</a:t>
            </a:r>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10</a:t>
            </a:fld>
            <a:endParaRPr lang="en-US"/>
          </a:p>
        </p:txBody>
      </p:sp>
    </p:spTree>
    <p:extLst>
      <p:ext uri="{BB962C8B-B14F-4D97-AF65-F5344CB8AC3E}">
        <p14:creationId xmlns:p14="http://schemas.microsoft.com/office/powerpoint/2010/main" val="973537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11</a:t>
            </a:fld>
            <a:endParaRPr lang="en-US"/>
          </a:p>
        </p:txBody>
      </p:sp>
    </p:spTree>
    <p:extLst>
      <p:ext uri="{BB962C8B-B14F-4D97-AF65-F5344CB8AC3E}">
        <p14:creationId xmlns:p14="http://schemas.microsoft.com/office/powerpoint/2010/main" val="2464473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2000" b="1"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12</a:t>
            </a:fld>
            <a:endParaRPr lang="en-US"/>
          </a:p>
        </p:txBody>
      </p:sp>
    </p:spTree>
    <p:extLst>
      <p:ext uri="{BB962C8B-B14F-4D97-AF65-F5344CB8AC3E}">
        <p14:creationId xmlns:p14="http://schemas.microsoft.com/office/powerpoint/2010/main" val="1380954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SLTC</a:t>
            </a:r>
            <a:r>
              <a:rPr lang="en-US" baseline="0" dirty="0" smtClean="0"/>
              <a:t> – March 15, 2014</a:t>
            </a:r>
            <a:endParaRPr lang="en-US"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13</a:t>
            </a:fld>
            <a:endParaRPr lang="en-US"/>
          </a:p>
        </p:txBody>
      </p:sp>
    </p:spTree>
    <p:extLst>
      <p:ext uri="{BB962C8B-B14F-4D97-AF65-F5344CB8AC3E}">
        <p14:creationId xmlns:p14="http://schemas.microsoft.com/office/powerpoint/2010/main" val="2350112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14</a:t>
            </a:fld>
            <a:endParaRPr lang="en-US"/>
          </a:p>
        </p:txBody>
      </p:sp>
    </p:spTree>
    <p:extLst>
      <p:ext uri="{BB962C8B-B14F-4D97-AF65-F5344CB8AC3E}">
        <p14:creationId xmlns:p14="http://schemas.microsoft.com/office/powerpoint/2010/main" val="840177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smtClean="0">
                <a:solidFill>
                  <a:schemeClr val="tx1"/>
                </a:solidFill>
                <a:effectLst/>
                <a:latin typeface="+mn-lt"/>
                <a:ea typeface="+mn-ea"/>
                <a:cs typeface="+mn-cs"/>
              </a:rPr>
              <a:t>The Mission Impact team is working to finalize the expansion of the JTE dashboard, with the goal of pushing the council NPS score and response rate to the JTE dashboard later this month.</a:t>
            </a:r>
          </a:p>
          <a:p>
            <a:pPr fontAlgn="base"/>
            <a:r>
              <a:rPr lang="en-US" sz="1200" b="0" i="0" kern="1200" dirty="0" smtClean="0">
                <a:solidFill>
                  <a:schemeClr val="tx1"/>
                </a:solidFill>
                <a:effectLst/>
                <a:latin typeface="+mn-lt"/>
                <a:ea typeface="+mn-ea"/>
                <a:cs typeface="+mn-cs"/>
              </a:rPr>
              <a:t>This is an ambitious project to take data down to the district level, and the Mission Impact team looks forward to making this valuable data available to you in the near </a:t>
            </a:r>
            <a:r>
              <a:rPr lang="en-US" sz="1200" b="0" i="0" kern="1200" dirty="0" err="1" smtClean="0">
                <a:solidFill>
                  <a:schemeClr val="tx1"/>
                </a:solidFill>
                <a:effectLst/>
                <a:latin typeface="+mn-lt"/>
                <a:ea typeface="+mn-ea"/>
                <a:cs typeface="+mn-cs"/>
              </a:rPr>
              <a:t>futur</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15</a:t>
            </a:fld>
            <a:endParaRPr lang="en-US"/>
          </a:p>
        </p:txBody>
      </p:sp>
    </p:spTree>
    <p:extLst>
      <p:ext uri="{BB962C8B-B14F-4D97-AF65-F5344CB8AC3E}">
        <p14:creationId xmlns:p14="http://schemas.microsoft.com/office/powerpoint/2010/main" val="3971293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16</a:t>
            </a:fld>
            <a:endParaRPr lang="en-US"/>
          </a:p>
        </p:txBody>
      </p:sp>
    </p:spTree>
    <p:extLst>
      <p:ext uri="{BB962C8B-B14F-4D97-AF65-F5344CB8AC3E}">
        <p14:creationId xmlns:p14="http://schemas.microsoft.com/office/powerpoint/2010/main" val="2096270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17</a:t>
            </a:fld>
            <a:endParaRPr lang="en-US"/>
          </a:p>
        </p:txBody>
      </p:sp>
    </p:spTree>
    <p:extLst>
      <p:ext uri="{BB962C8B-B14F-4D97-AF65-F5344CB8AC3E}">
        <p14:creationId xmlns:p14="http://schemas.microsoft.com/office/powerpoint/2010/main" val="2766237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2000" b="1"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18</a:t>
            </a:fld>
            <a:endParaRPr lang="en-US"/>
          </a:p>
        </p:txBody>
      </p:sp>
    </p:spTree>
    <p:extLst>
      <p:ext uri="{BB962C8B-B14F-4D97-AF65-F5344CB8AC3E}">
        <p14:creationId xmlns:p14="http://schemas.microsoft.com/office/powerpoint/2010/main" val="2347253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2000" b="1"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19</a:t>
            </a:fld>
            <a:endParaRPr lang="en-US"/>
          </a:p>
        </p:txBody>
      </p:sp>
    </p:spTree>
    <p:extLst>
      <p:ext uri="{BB962C8B-B14F-4D97-AF65-F5344CB8AC3E}">
        <p14:creationId xmlns:p14="http://schemas.microsoft.com/office/powerpoint/2010/main" val="1911739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2</a:t>
            </a:fld>
            <a:endParaRPr lang="en-US"/>
          </a:p>
        </p:txBody>
      </p:sp>
    </p:spTree>
    <p:extLst>
      <p:ext uri="{BB962C8B-B14F-4D97-AF65-F5344CB8AC3E}">
        <p14:creationId xmlns:p14="http://schemas.microsoft.com/office/powerpoint/2010/main" val="3222055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2000" b="1"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20</a:t>
            </a:fld>
            <a:endParaRPr lang="en-US"/>
          </a:p>
        </p:txBody>
      </p:sp>
    </p:spTree>
    <p:extLst>
      <p:ext uri="{BB962C8B-B14F-4D97-AF65-F5344CB8AC3E}">
        <p14:creationId xmlns:p14="http://schemas.microsoft.com/office/powerpoint/2010/main" val="13272680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2000" b="1"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21</a:t>
            </a:fld>
            <a:endParaRPr lang="en-US"/>
          </a:p>
        </p:txBody>
      </p:sp>
    </p:spTree>
    <p:extLst>
      <p:ext uri="{BB962C8B-B14F-4D97-AF65-F5344CB8AC3E}">
        <p14:creationId xmlns:p14="http://schemas.microsoft.com/office/powerpoint/2010/main" val="8868931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22</a:t>
            </a:fld>
            <a:endParaRPr lang="en-US"/>
          </a:p>
        </p:txBody>
      </p:sp>
    </p:spTree>
    <p:extLst>
      <p:ext uri="{BB962C8B-B14F-4D97-AF65-F5344CB8AC3E}">
        <p14:creationId xmlns:p14="http://schemas.microsoft.com/office/powerpoint/2010/main" val="22535986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23</a:t>
            </a:fld>
            <a:endParaRPr lang="en-US"/>
          </a:p>
        </p:txBody>
      </p:sp>
    </p:spTree>
    <p:extLst>
      <p:ext uri="{BB962C8B-B14F-4D97-AF65-F5344CB8AC3E}">
        <p14:creationId xmlns:p14="http://schemas.microsoft.com/office/powerpoint/2010/main" val="3272541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Down Tiger Cubs (300)</a:t>
            </a:r>
          </a:p>
          <a:p>
            <a:r>
              <a:rPr lang="en-US" sz="1200" kern="1200" dirty="0" smtClean="0">
                <a:solidFill>
                  <a:schemeClr val="tx1"/>
                </a:solidFill>
                <a:effectLst/>
                <a:latin typeface="+mn-lt"/>
                <a:ea typeface="+mn-ea"/>
                <a:cs typeface="+mn-cs"/>
              </a:rPr>
              <a:t>Up </a:t>
            </a:r>
            <a:r>
              <a:rPr lang="en-US" sz="1200" kern="1200" dirty="0" err="1" smtClean="0">
                <a:solidFill>
                  <a:schemeClr val="tx1"/>
                </a:solidFill>
                <a:effectLst/>
                <a:latin typeface="+mn-lt"/>
                <a:ea typeface="+mn-ea"/>
                <a:cs typeface="+mn-cs"/>
              </a:rPr>
              <a:t>Webelos</a:t>
            </a:r>
            <a:r>
              <a:rPr lang="en-US" sz="1200" kern="1200" dirty="0" smtClean="0">
                <a:solidFill>
                  <a:schemeClr val="tx1"/>
                </a:solidFill>
                <a:effectLst/>
                <a:latin typeface="+mn-lt"/>
                <a:ea typeface="+mn-ea"/>
                <a:cs typeface="+mn-cs"/>
              </a:rPr>
              <a:t> (220)</a:t>
            </a:r>
          </a:p>
          <a:p>
            <a:r>
              <a:rPr lang="en-US" sz="1200" kern="1200" dirty="0" smtClean="0">
                <a:solidFill>
                  <a:schemeClr val="tx1"/>
                </a:solidFill>
                <a:effectLst/>
                <a:latin typeface="+mn-lt"/>
                <a:ea typeface="+mn-ea"/>
                <a:cs typeface="+mn-cs"/>
              </a:rPr>
              <a:t>Up </a:t>
            </a:r>
            <a:r>
              <a:rPr lang="en-US" sz="1200" kern="1200" dirty="0" err="1" smtClean="0">
                <a:solidFill>
                  <a:schemeClr val="tx1"/>
                </a:solidFill>
                <a:effectLst/>
                <a:latin typeface="+mn-lt"/>
                <a:ea typeface="+mn-ea"/>
                <a:cs typeface="+mn-cs"/>
              </a:rPr>
              <a:t>Venturers</a:t>
            </a:r>
            <a:r>
              <a:rPr lang="en-US" sz="1200" kern="1200" dirty="0" smtClean="0">
                <a:solidFill>
                  <a:schemeClr val="tx1"/>
                </a:solidFill>
                <a:effectLst/>
                <a:latin typeface="+mn-lt"/>
                <a:ea typeface="+mn-ea"/>
                <a:cs typeface="+mn-cs"/>
              </a:rPr>
              <a:t> (400)</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Down Unit Adults (84)</a:t>
            </a:r>
          </a:p>
          <a:p>
            <a:r>
              <a:rPr lang="en-US" sz="1200" kern="1200" dirty="0" smtClean="0">
                <a:solidFill>
                  <a:schemeClr val="tx1"/>
                </a:solidFill>
                <a:effectLst/>
                <a:latin typeface="+mn-lt"/>
                <a:ea typeface="+mn-ea"/>
                <a:cs typeface="+mn-cs"/>
              </a:rPr>
              <a:t>Down Council/District Adults (63)</a:t>
            </a:r>
          </a:p>
          <a:p>
            <a:endParaRPr lang="en-US"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24</a:t>
            </a:fld>
            <a:endParaRPr lang="en-US"/>
          </a:p>
        </p:txBody>
      </p:sp>
    </p:spTree>
    <p:extLst>
      <p:ext uri="{BB962C8B-B14F-4D97-AF65-F5344CB8AC3E}">
        <p14:creationId xmlns:p14="http://schemas.microsoft.com/office/powerpoint/2010/main" val="16820775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b="1"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25</a:t>
            </a:fld>
            <a:endParaRPr lang="en-US"/>
          </a:p>
        </p:txBody>
      </p:sp>
    </p:spTree>
    <p:extLst>
      <p:ext uri="{BB962C8B-B14F-4D97-AF65-F5344CB8AC3E}">
        <p14:creationId xmlns:p14="http://schemas.microsoft.com/office/powerpoint/2010/main" val="17652919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Supporting unit growth in the Journey to Excellence criteria: </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JTE measures performance characteristics that unlock the door to a successful unit. We should analyze the unit’s program and identify JTE areas where help is needed to move the unit to a higher level of JTE success.</a:t>
            </a:r>
          </a:p>
          <a:p>
            <a:r>
              <a:rPr lang="en-US" sz="1200" b="1" kern="1200" dirty="0" smtClean="0">
                <a:solidFill>
                  <a:schemeClr val="tx1"/>
                </a:solidFill>
                <a:effectLst/>
                <a:latin typeface="+mn-lt"/>
                <a:ea typeface="+mn-ea"/>
                <a:cs typeface="+mn-cs"/>
              </a:rPr>
              <a:t>Linking district committee resources to the unit: </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We should support the district committee’s delivery of a “catalog of services” to support the specific JTE elements needed for a particular unit’s health and success.</a:t>
            </a:r>
          </a:p>
          <a:p>
            <a:r>
              <a:rPr lang="en-US" sz="1200" b="1" kern="1200" dirty="0" smtClean="0">
                <a:solidFill>
                  <a:schemeClr val="tx1"/>
                </a:solidFill>
                <a:effectLst/>
                <a:latin typeface="+mn-lt"/>
                <a:ea typeface="+mn-ea"/>
                <a:cs typeface="+mn-cs"/>
              </a:rPr>
              <a:t>Visiting units and logging the visits into the Unit Visit Tracking System (UVTS): </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Our core task remains visiting  the unit. UVTS input feeds critical information to the district committee to help link resources to the unit.</a:t>
            </a:r>
          </a:p>
          <a:p>
            <a:r>
              <a:rPr lang="en-US" sz="1200" b="1" kern="1200" dirty="0" smtClean="0">
                <a:solidFill>
                  <a:schemeClr val="tx1"/>
                </a:solidFill>
                <a:effectLst/>
                <a:latin typeface="+mn-lt"/>
                <a:ea typeface="+mn-ea"/>
                <a:cs typeface="+mn-cs"/>
              </a:rPr>
              <a:t>Supporting on-time charter renewal: </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The commissioner’s focus is the retention of the unit, though we should be especially mindful of supporting new youth membership efforts as we move more toward a volunteer-led, professionally guided approach to increasing membership.</a:t>
            </a:r>
          </a:p>
          <a:p>
            <a:endParaRPr lang="en-US"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26</a:t>
            </a:fld>
            <a:endParaRPr lang="en-US"/>
          </a:p>
        </p:txBody>
      </p:sp>
    </p:spTree>
    <p:extLst>
      <p:ext uri="{BB962C8B-B14F-4D97-AF65-F5344CB8AC3E}">
        <p14:creationId xmlns:p14="http://schemas.microsoft.com/office/powerpoint/2010/main" val="32820023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The DC’s top</a:t>
            </a:r>
            <a:r>
              <a:rPr lang="en-US" sz="1200" b="1" kern="1200" baseline="0" dirty="0" smtClean="0">
                <a:solidFill>
                  <a:schemeClr val="tx1"/>
                </a:solidFill>
                <a:effectLst/>
                <a:latin typeface="+mn-lt"/>
                <a:ea typeface="+mn-ea"/>
                <a:cs typeface="+mn-cs"/>
              </a:rPr>
              <a:t> priority has always been: </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Identify &amp; Recruit Commissioners</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Orient &amp; Train Commissioners</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Supervise &amp; Motivate Commissioners</a:t>
            </a:r>
            <a:endParaRPr lang="en-US" sz="1200" kern="1200" dirty="0" smtClean="0">
              <a:solidFill>
                <a:schemeClr val="tx1"/>
              </a:solidFill>
              <a:effectLst/>
              <a:latin typeface="+mn-lt"/>
              <a:ea typeface="+mn-ea"/>
              <a:cs typeface="+mn-cs"/>
            </a:endParaRPr>
          </a:p>
          <a:p>
            <a:pPr lvl="0"/>
            <a:endParaRPr lang="en-US" sz="1200" b="1"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To bring that more in focus,</a:t>
            </a:r>
            <a:r>
              <a:rPr lang="en-US" sz="1200" b="1" kern="1200" baseline="0" dirty="0" smtClean="0">
                <a:solidFill>
                  <a:schemeClr val="tx1"/>
                </a:solidFill>
                <a:effectLst/>
                <a:latin typeface="+mn-lt"/>
                <a:ea typeface="+mn-ea"/>
                <a:cs typeface="+mn-cs"/>
              </a:rPr>
              <a:t> we are setting these as our top 3 priorities for 2014:</a:t>
            </a:r>
          </a:p>
          <a:p>
            <a:pPr lvl="0"/>
            <a:endParaRPr lang="en-US" sz="1200" b="1"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Recruit Unit Commissioners</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Work the recruitment process</a:t>
            </a:r>
          </a:p>
          <a:p>
            <a:pPr lvl="1"/>
            <a:r>
              <a:rPr lang="en-US" sz="1200" kern="1200" dirty="0" smtClean="0">
                <a:solidFill>
                  <a:schemeClr val="tx1"/>
                </a:solidFill>
                <a:effectLst/>
                <a:latin typeface="+mn-lt"/>
                <a:ea typeface="+mn-ea"/>
                <a:cs typeface="+mn-cs"/>
              </a:rPr>
              <a:t>Partner with USE for better results</a:t>
            </a:r>
          </a:p>
          <a:p>
            <a:pPr lvl="1"/>
            <a:r>
              <a:rPr lang="en-US" sz="1200" kern="1200" dirty="0" smtClean="0">
                <a:solidFill>
                  <a:schemeClr val="tx1"/>
                </a:solidFill>
                <a:effectLst/>
                <a:latin typeface="+mn-lt"/>
                <a:ea typeface="+mn-ea"/>
                <a:cs typeface="+mn-cs"/>
              </a:rPr>
              <a:t>Train &amp; mentor them</a:t>
            </a:r>
          </a:p>
          <a:p>
            <a:r>
              <a:rPr lang="en-US"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Recognize effective commissioners</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Hold commissioning ceremonies</a:t>
            </a:r>
          </a:p>
          <a:p>
            <a:pPr lvl="1"/>
            <a:r>
              <a:rPr lang="en-US" sz="1200" kern="1200" dirty="0" smtClean="0">
                <a:solidFill>
                  <a:schemeClr val="tx1"/>
                </a:solidFill>
                <a:effectLst/>
                <a:latin typeface="+mn-lt"/>
                <a:ea typeface="+mn-ea"/>
                <a:cs typeface="+mn-cs"/>
              </a:rPr>
              <a:t>Look for reasons recognize publicly &amp; privately</a:t>
            </a:r>
          </a:p>
          <a:p>
            <a:pPr lvl="1"/>
            <a:r>
              <a:rPr lang="en-US" sz="1200" kern="1200" dirty="0" smtClean="0">
                <a:solidFill>
                  <a:schemeClr val="tx1"/>
                </a:solidFill>
                <a:effectLst/>
                <a:latin typeface="+mn-lt"/>
                <a:ea typeface="+mn-ea"/>
                <a:cs typeface="+mn-cs"/>
              </a:rPr>
              <a:t>Encourage earning Commissioner Awards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(especially Commissioner Award of Excellence in Unit Service)</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Improve unit visitation</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Motivate ADC’s to work with UC’s to enter visits</a:t>
            </a:r>
          </a:p>
          <a:p>
            <a:pPr lvl="1"/>
            <a:r>
              <a:rPr lang="en-US" sz="1200" kern="1200" dirty="0" smtClean="0">
                <a:solidFill>
                  <a:schemeClr val="tx1"/>
                </a:solidFill>
                <a:effectLst/>
                <a:latin typeface="+mn-lt"/>
                <a:ea typeface="+mn-ea"/>
                <a:cs typeface="+mn-cs"/>
              </a:rPr>
              <a:t>Report UVTS status every month</a:t>
            </a:r>
          </a:p>
          <a:p>
            <a:pPr lvl="1"/>
            <a:r>
              <a:rPr lang="en-US" sz="1200" kern="1200" dirty="0" smtClean="0">
                <a:solidFill>
                  <a:schemeClr val="tx1"/>
                </a:solidFill>
                <a:effectLst/>
                <a:latin typeface="+mn-lt"/>
                <a:ea typeface="+mn-ea"/>
                <a:cs typeface="+mn-cs"/>
              </a:rPr>
              <a:t>Make personnel changes as necessary</a:t>
            </a:r>
          </a:p>
          <a:p>
            <a:endParaRPr lang="en-US"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27</a:t>
            </a:fld>
            <a:endParaRPr lang="en-US"/>
          </a:p>
        </p:txBody>
      </p:sp>
    </p:spTree>
    <p:extLst>
      <p:ext uri="{BB962C8B-B14F-4D97-AF65-F5344CB8AC3E}">
        <p14:creationId xmlns:p14="http://schemas.microsoft.com/office/powerpoint/2010/main" val="6621619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28</a:t>
            </a:fld>
            <a:endParaRPr lang="en-US"/>
          </a:p>
        </p:txBody>
      </p:sp>
    </p:spTree>
    <p:extLst>
      <p:ext uri="{BB962C8B-B14F-4D97-AF65-F5344CB8AC3E}">
        <p14:creationId xmlns:p14="http://schemas.microsoft.com/office/powerpoint/2010/main" val="910226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3600" b="1"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3</a:t>
            </a:fld>
            <a:endParaRPr lang="en-US"/>
          </a:p>
        </p:txBody>
      </p:sp>
    </p:spTree>
    <p:extLst>
      <p:ext uri="{BB962C8B-B14F-4D97-AF65-F5344CB8AC3E}">
        <p14:creationId xmlns:p14="http://schemas.microsoft.com/office/powerpoint/2010/main" val="2965734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3600" b="1" dirty="0" smtClean="0"/>
              <a:t>Springbok Skin Woggle </a:t>
            </a:r>
            <a:r>
              <a:rPr lang="en-US" sz="1200" b="0" i="0" kern="1200" dirty="0" smtClean="0">
                <a:solidFill>
                  <a:schemeClr val="tx1"/>
                </a:solidFill>
                <a:effectLst/>
                <a:latin typeface="+mn-lt"/>
                <a:ea typeface="+mn-ea"/>
                <a:cs typeface="+mn-cs"/>
              </a:rPr>
              <a:t>worn by </a:t>
            </a:r>
            <a:r>
              <a:rPr lang="en-US" sz="1200" b="0" i="0" u="none" strike="noStrike" kern="1200" dirty="0" smtClean="0">
                <a:solidFill>
                  <a:schemeClr val="tx1"/>
                </a:solidFill>
                <a:effectLst/>
                <a:latin typeface="+mn-lt"/>
                <a:ea typeface="+mn-ea"/>
                <a:cs typeface="+mn-cs"/>
                <a:hlinkClick r:id="rId3" tooltip="South African Scout Association (page does not exist)"/>
              </a:rPr>
              <a:t>South African Scouts</a:t>
            </a:r>
            <a:r>
              <a:rPr lang="en-US" sz="1200" b="0" i="0" kern="1200" dirty="0" smtClean="0">
                <a:solidFill>
                  <a:schemeClr val="tx1"/>
                </a:solidFill>
                <a:effectLst/>
                <a:latin typeface="+mn-lt"/>
                <a:ea typeface="+mn-ea"/>
                <a:cs typeface="+mn-cs"/>
              </a:rPr>
              <a:t> attending World Jamborees,</a:t>
            </a:r>
          </a:p>
          <a:p>
            <a:r>
              <a:rPr lang="en-US" sz="1200" b="1" i="0" kern="1200" dirty="0" smtClean="0">
                <a:solidFill>
                  <a:schemeClr val="tx1"/>
                </a:solidFill>
                <a:effectLst/>
                <a:latin typeface="+mn-lt"/>
                <a:ea typeface="+mn-ea"/>
                <a:cs typeface="+mn-cs"/>
              </a:rPr>
              <a:t>Order of the African Elephant</a:t>
            </a:r>
            <a:endParaRPr lang="en-US" sz="3600" b="1"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4</a:t>
            </a:fld>
            <a:endParaRPr lang="en-US"/>
          </a:p>
        </p:txBody>
      </p:sp>
    </p:spTree>
    <p:extLst>
      <p:ext uri="{BB962C8B-B14F-4D97-AF65-F5344CB8AC3E}">
        <p14:creationId xmlns:p14="http://schemas.microsoft.com/office/powerpoint/2010/main" val="3475755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4400" b="1" dirty="0" smtClean="0"/>
              <a:t>Scott </a:t>
            </a:r>
            <a:r>
              <a:rPr lang="en-US" sz="4400" b="1" dirty="0" err="1" smtClean="0"/>
              <a:t>Teare</a:t>
            </a:r>
            <a:r>
              <a:rPr lang="en-US" sz="4400" b="1" dirty="0" smtClean="0"/>
              <a:t>, the Secretary General of WOSM said: “He is and will remain a great inspiration for all Scouts around the world. Over 40 million Scouts join the rest of the world in mourning for this great loss and we pray for his soul to rest in peace.”</a:t>
            </a:r>
            <a:endParaRPr lang="en-US" sz="4400" b="1"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5</a:t>
            </a:fld>
            <a:endParaRPr lang="en-US"/>
          </a:p>
        </p:txBody>
      </p:sp>
    </p:spTree>
    <p:extLst>
      <p:ext uri="{BB962C8B-B14F-4D97-AF65-F5344CB8AC3E}">
        <p14:creationId xmlns:p14="http://schemas.microsoft.com/office/powerpoint/2010/main" val="184660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3600" b="1"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6</a:t>
            </a:fld>
            <a:endParaRPr lang="en-US"/>
          </a:p>
        </p:txBody>
      </p:sp>
    </p:spTree>
    <p:extLst>
      <p:ext uri="{BB962C8B-B14F-4D97-AF65-F5344CB8AC3E}">
        <p14:creationId xmlns:p14="http://schemas.microsoft.com/office/powerpoint/2010/main" val="3204670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7</a:t>
            </a:fld>
            <a:endParaRPr lang="en-US"/>
          </a:p>
        </p:txBody>
      </p:sp>
    </p:spTree>
    <p:extLst>
      <p:ext uri="{BB962C8B-B14F-4D97-AF65-F5344CB8AC3E}">
        <p14:creationId xmlns:p14="http://schemas.microsoft.com/office/powerpoint/2010/main" val="38525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b="1"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8</a:t>
            </a:fld>
            <a:endParaRPr lang="en-US"/>
          </a:p>
        </p:txBody>
      </p:sp>
    </p:spTree>
    <p:extLst>
      <p:ext uri="{BB962C8B-B14F-4D97-AF65-F5344CB8AC3E}">
        <p14:creationId xmlns:p14="http://schemas.microsoft.com/office/powerpoint/2010/main" val="899106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Lynda.com</a:t>
            </a:r>
          </a:p>
          <a:p>
            <a:r>
              <a:rPr lang="en-US" sz="1400" b="1" dirty="0" smtClean="0"/>
              <a:t>Toolkit</a:t>
            </a:r>
            <a:r>
              <a:rPr lang="en-US" sz="1400" b="1" baseline="0" dirty="0" smtClean="0"/>
              <a:t> – Q1 2014  -- </a:t>
            </a:r>
          </a:p>
          <a:p>
            <a:r>
              <a:rPr lang="en-US" sz="1400" b="1" baseline="0" dirty="0" smtClean="0"/>
              <a:t>includes better UVTS, unit self assessment, assign </a:t>
            </a:r>
            <a:r>
              <a:rPr lang="en-US" sz="1400" b="1" baseline="0" dirty="0" err="1" smtClean="0"/>
              <a:t>commish</a:t>
            </a:r>
            <a:r>
              <a:rPr lang="en-US" sz="1400" b="1" baseline="0" dirty="0" smtClean="0"/>
              <a:t> to unit, etc.</a:t>
            </a:r>
            <a:endParaRPr lang="en-US" sz="1400" b="1"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9</a:t>
            </a:fld>
            <a:endParaRPr lang="en-US"/>
          </a:p>
        </p:txBody>
      </p:sp>
    </p:spTree>
    <p:extLst>
      <p:ext uri="{BB962C8B-B14F-4D97-AF65-F5344CB8AC3E}">
        <p14:creationId xmlns:p14="http://schemas.microsoft.com/office/powerpoint/2010/main" val="899106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mtClean="0"/>
            </a:lvl1pPr>
          </a:lstStyle>
          <a:p>
            <a:pPr>
              <a:defRPr/>
            </a:pPr>
            <a:fld id="{AD6BD3BB-2663-42A8-823D-A4A94D4BF8B9}" type="datetime1">
              <a:rPr lang="en-US" smtClean="0"/>
              <a:pPr>
                <a:defRPr/>
              </a:pPr>
              <a:t>12/18/2013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1DDE3366-C31E-43CF-90E9-48B09332E02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8549E06E-BE7D-4CAE-B57E-B8C3BC61624C}" type="datetime1">
              <a:rPr lang="en-US" smtClean="0"/>
              <a:pPr>
                <a:defRPr/>
              </a:pPr>
              <a:t>12/18/2013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C86535AD-D556-46FE-B23E-34EDA9EB001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7324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7324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83467382-A389-4B15-B235-FA71E72DF90C}" type="datetime1">
              <a:rPr lang="en-US" smtClean="0"/>
              <a:pPr>
                <a:defRPr/>
              </a:pPr>
              <a:t>12/18/2013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133E6A72-8448-4BE3-B001-7A57D5E1D0D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Slide Number Placeholder 5"/>
          <p:cNvSpPr>
            <a:spLocks noGrp="1"/>
          </p:cNvSpPr>
          <p:nvPr>
            <p:ph type="sldNum" sz="quarter" idx="10"/>
          </p:nvPr>
        </p:nvSpPr>
        <p:spPr>
          <a:xfrm>
            <a:off x="8686800" y="6508750"/>
            <a:ext cx="412750" cy="365125"/>
          </a:xfrm>
        </p:spPr>
        <p:txBody>
          <a:bodyPr/>
          <a:lstStyle>
            <a:lvl1pPr>
              <a:defRPr/>
            </a:lvl1pPr>
          </a:lstStyle>
          <a:p>
            <a:fld id="{BE238B9C-D53A-444D-9C87-7E9126D60BD2}"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a:xfrm>
            <a:off x="8686800" y="6508750"/>
            <a:ext cx="412750" cy="365125"/>
          </a:xfrm>
        </p:spPr>
        <p:txBody>
          <a:bodyPr/>
          <a:lstStyle>
            <a:lvl1pPr>
              <a:defRPr/>
            </a:lvl1pPr>
          </a:lstStyle>
          <a:p>
            <a:fld id="{BE238B9C-D53A-444D-9C87-7E9126D60BD2}" type="slidenum">
              <a:rPr lang="en-US"/>
              <a:pPr/>
              <a:t>‹#›</a:t>
            </a:fld>
            <a:endParaRPr lang="en-US"/>
          </a:p>
        </p:txBody>
      </p:sp>
      <p:sp>
        <p:nvSpPr>
          <p:cNvPr id="6" name="Date Placeholder 3"/>
          <p:cNvSpPr>
            <a:spLocks noGrp="1"/>
          </p:cNvSpPr>
          <p:nvPr>
            <p:ph type="dt" sz="half" idx="11"/>
          </p:nvPr>
        </p:nvSpPr>
        <p:spPr/>
        <p:txBody>
          <a:bodyPr/>
          <a:lstStyle>
            <a:lvl1pPr>
              <a:defRPr/>
            </a:lvl1pPr>
          </a:lstStyle>
          <a:p>
            <a:fld id="{C92B2311-2AEF-433F-8673-CCFB18527A70}" type="datetime1">
              <a:rPr lang="en-US" smtClean="0"/>
              <a:pPr/>
              <a:t>12/18/2013</a:t>
            </a:fld>
            <a:endParaRPr lang="en-US"/>
          </a:p>
        </p:txBody>
      </p:sp>
      <p:pic>
        <p:nvPicPr>
          <p:cNvPr id="7" name="Picture 6" descr="ArcherSilo_blue.png"/>
          <p:cNvPicPr>
            <a:picLocks noChangeAspect="1"/>
          </p:cNvPicPr>
          <p:nvPr userDrawn="1"/>
        </p:nvPicPr>
        <p:blipFill>
          <a:blip r:embed="rId2" cstate="print">
            <a:lum bright="70000" contrast="-70000"/>
          </a:blip>
          <a:stretch>
            <a:fillRect/>
          </a:stretch>
        </p:blipFill>
        <p:spPr>
          <a:xfrm flipH="1">
            <a:off x="1219200" y="5852160"/>
            <a:ext cx="438137" cy="1005840"/>
          </a:xfrm>
          <a:prstGeom prst="rect">
            <a:avLst/>
          </a:prstGeom>
        </p:spPr>
      </p:pic>
      <p:pic>
        <p:nvPicPr>
          <p:cNvPr id="8" name="Picture 7" descr="SailboatSilo_Blue.png"/>
          <p:cNvPicPr>
            <a:picLocks noChangeAspect="1"/>
          </p:cNvPicPr>
          <p:nvPr userDrawn="1"/>
        </p:nvPicPr>
        <p:blipFill>
          <a:blip r:embed="rId3" cstate="print">
            <a:lum bright="70000" contrast="-70000"/>
          </a:blip>
          <a:stretch>
            <a:fillRect/>
          </a:stretch>
        </p:blipFill>
        <p:spPr>
          <a:xfrm rot="21040841">
            <a:off x="1234300" y="2415080"/>
            <a:ext cx="749973" cy="1188720"/>
          </a:xfrm>
          <a:prstGeom prst="rect">
            <a:avLst/>
          </a:prstGeom>
        </p:spPr>
      </p:pic>
      <p:pic>
        <p:nvPicPr>
          <p:cNvPr id="9" name="Picture 8" descr="ScubaSilo_blue.png"/>
          <p:cNvPicPr>
            <a:picLocks noChangeAspect="1"/>
          </p:cNvPicPr>
          <p:nvPr userDrawn="1"/>
        </p:nvPicPr>
        <p:blipFill>
          <a:blip r:embed="rId4" cstate="print">
            <a:lum bright="70000" contrast="-70000"/>
          </a:blip>
          <a:stretch>
            <a:fillRect/>
          </a:stretch>
        </p:blipFill>
        <p:spPr>
          <a:xfrm>
            <a:off x="990600" y="4495800"/>
            <a:ext cx="759848" cy="767068"/>
          </a:xfrm>
          <a:prstGeom prst="rect">
            <a:avLst/>
          </a:prstGeom>
        </p:spPr>
      </p:pic>
      <p:pic>
        <p:nvPicPr>
          <p:cNvPr id="10" name="Picture 9" descr="RappelSilo_blue.png"/>
          <p:cNvPicPr>
            <a:picLocks noChangeAspect="1"/>
          </p:cNvPicPr>
          <p:nvPr userDrawn="1"/>
        </p:nvPicPr>
        <p:blipFill>
          <a:blip r:embed="rId5" cstate="print">
            <a:lum bright="70000" contrast="-70000"/>
          </a:blip>
          <a:stretch>
            <a:fillRect/>
          </a:stretch>
        </p:blipFill>
        <p:spPr>
          <a:xfrm>
            <a:off x="14197" y="5181600"/>
            <a:ext cx="671603" cy="1737360"/>
          </a:xfrm>
          <a:prstGeom prst="rect">
            <a:avLst/>
          </a:prstGeom>
        </p:spPr>
      </p:pic>
      <p:pic>
        <p:nvPicPr>
          <p:cNvPr id="11" name="Picture 10" descr="KayakSilo_blue.png"/>
          <p:cNvPicPr>
            <a:picLocks noChangeAspect="1"/>
          </p:cNvPicPr>
          <p:nvPr userDrawn="1"/>
        </p:nvPicPr>
        <p:blipFill>
          <a:blip r:embed="rId6" cstate="print">
            <a:lum bright="70000" contrast="-70000"/>
          </a:blip>
          <a:stretch>
            <a:fillRect/>
          </a:stretch>
        </p:blipFill>
        <p:spPr>
          <a:xfrm>
            <a:off x="-228600" y="3733800"/>
            <a:ext cx="1043755" cy="548640"/>
          </a:xfrm>
          <a:prstGeom prst="rect">
            <a:avLst/>
          </a:prstGeom>
        </p:spPr>
      </p:pic>
      <p:pic>
        <p:nvPicPr>
          <p:cNvPr id="12" name="Picture 11" descr="ZiplineSilo_Blue.png"/>
          <p:cNvPicPr>
            <a:picLocks noChangeAspect="1"/>
          </p:cNvPicPr>
          <p:nvPr userDrawn="1"/>
        </p:nvPicPr>
        <p:blipFill>
          <a:blip r:embed="rId7" cstate="print">
            <a:lum bright="70000" contrast="-70000"/>
          </a:blip>
          <a:stretch>
            <a:fillRect/>
          </a:stretch>
        </p:blipFill>
        <p:spPr>
          <a:xfrm>
            <a:off x="381000" y="1905000"/>
            <a:ext cx="713275" cy="914400"/>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3">
        <a:schemeClr val="bg1"/>
      </p:bgRef>
    </p:bg>
    <p:spTree>
      <p:nvGrpSpPr>
        <p:cNvPr id="1" name=""/>
        <p:cNvGrpSpPr/>
        <p:nvPr/>
      </p:nvGrpSpPr>
      <p:grpSpPr>
        <a:xfrm>
          <a:off x="0" y="0"/>
          <a:ext cx="0" cy="0"/>
          <a:chOff x="0" y="0"/>
          <a:chExt cx="0" cy="0"/>
        </a:xfrm>
      </p:grpSpPr>
      <p:sp>
        <p:nvSpPr>
          <p:cNvPr id="4" name="Rectangle 3"/>
          <p:cNvSpPr/>
          <p:nvPr userDrawn="1"/>
        </p:nvSpPr>
        <p:spPr>
          <a:xfrm>
            <a:off x="0" y="0"/>
            <a:ext cx="1981200" cy="2528157"/>
          </a:xfrm>
          <a:prstGeom prst="rect">
            <a:avLst/>
          </a:prstGeom>
          <a:solidFill>
            <a:schemeClr val="bg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a:xfrm>
            <a:off x="8686800" y="6508750"/>
            <a:ext cx="412750" cy="365125"/>
          </a:xfrm>
        </p:spPr>
        <p:txBody>
          <a:bodyPr/>
          <a:lstStyle>
            <a:lvl1pPr>
              <a:defRPr/>
            </a:lvl1pPr>
          </a:lstStyle>
          <a:p>
            <a:fld id="{BE238B9C-D53A-444D-9C87-7E9126D60BD2}" type="slidenum">
              <a:rPr lang="en-US"/>
              <a:pPr/>
              <a:t>‹#›</a:t>
            </a:fld>
            <a:endParaRPr lang="en-US"/>
          </a:p>
        </p:txBody>
      </p:sp>
      <p:sp>
        <p:nvSpPr>
          <p:cNvPr id="6" name="Date Placeholder 3"/>
          <p:cNvSpPr>
            <a:spLocks noGrp="1"/>
          </p:cNvSpPr>
          <p:nvPr>
            <p:ph type="dt" sz="half" idx="11"/>
          </p:nvPr>
        </p:nvSpPr>
        <p:spPr/>
        <p:txBody>
          <a:bodyPr/>
          <a:lstStyle>
            <a:lvl1pPr>
              <a:defRPr/>
            </a:lvl1pPr>
          </a:lstStyle>
          <a:p>
            <a:fld id="{C92B2311-2AEF-433F-8673-CCFB18527A70}" type="datetime1">
              <a:rPr lang="en-US" smtClean="0"/>
              <a:pPr/>
              <a:t>12/18/2013</a:t>
            </a:fld>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7552" y="-39256"/>
            <a:ext cx="2468880" cy="2481800"/>
          </a:xfrm>
          <a:prstGeom prst="rect">
            <a:avLst/>
          </a:prstGeom>
        </p:spPr>
      </p:pic>
    </p:spTree>
    <p:extLst>
      <p:ext uri="{BB962C8B-B14F-4D97-AF65-F5344CB8AC3E}">
        <p14:creationId xmlns:p14="http://schemas.microsoft.com/office/powerpoint/2010/main" val="189246548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3" name="Picture 12" descr="StatineryFolio.png"/>
          <p:cNvPicPr>
            <a:picLocks noChangeAspect="1"/>
          </p:cNvPicPr>
          <p:nvPr userDrawn="1"/>
        </p:nvPicPr>
        <p:blipFill>
          <a:blip r:embed="rId2" cstate="print"/>
          <a:srcRect/>
          <a:stretch>
            <a:fillRect/>
          </a:stretch>
        </p:blipFill>
        <p:spPr bwMode="auto">
          <a:xfrm>
            <a:off x="0" y="5492750"/>
            <a:ext cx="2089150" cy="1458913"/>
          </a:xfrm>
          <a:prstGeom prst="rect">
            <a:avLst/>
          </a:prstGeom>
          <a:noFill/>
          <a:ln w="9525">
            <a:noFill/>
            <a:miter lim="800000"/>
            <a:headEnd/>
            <a:tailEnd/>
          </a:ln>
        </p:spPr>
      </p:pic>
      <p:sp>
        <p:nvSpPr>
          <p:cNvPr id="7" name="Title Placeholder 1"/>
          <p:cNvSpPr>
            <a:spLocks noGrp="1"/>
          </p:cNvSpPr>
          <p:nvPr>
            <p:ph type="title"/>
          </p:nvPr>
        </p:nvSpPr>
        <p:spPr>
          <a:xfrm>
            <a:off x="2408176" y="0"/>
            <a:ext cx="6278624" cy="2110257"/>
          </a:xfrm>
          <a:prstGeom prst="rect">
            <a:avLst/>
          </a:prstGeom>
        </p:spPr>
        <p:txBody>
          <a:bodyPr rtlCol="0">
            <a:noAutofit/>
          </a:bodyPr>
          <a:lstStyle>
            <a:lvl1pPr>
              <a:defRPr sz="4000"/>
            </a:lvl1pPr>
          </a:lstStyle>
          <a:p>
            <a:r>
              <a:rPr lang="en-US" dirty="0" smtClean="0"/>
              <a:t>Click to edit Master title style</a:t>
            </a:r>
            <a:endParaRPr lang="en-US" dirty="0"/>
          </a:p>
        </p:txBody>
      </p:sp>
      <p:sp>
        <p:nvSpPr>
          <p:cNvPr id="4" name="Slide Number Placeholder 5"/>
          <p:cNvSpPr>
            <a:spLocks noGrp="1"/>
          </p:cNvSpPr>
          <p:nvPr>
            <p:ph type="sldNum" sz="quarter" idx="10"/>
          </p:nvPr>
        </p:nvSpPr>
        <p:spPr/>
        <p:txBody>
          <a:bodyPr/>
          <a:lstStyle>
            <a:lvl1pPr>
              <a:defRPr/>
            </a:lvl1pPr>
          </a:lstStyle>
          <a:p>
            <a:fld id="{8E6C9121-6021-42F3-9796-22D1DEAD909F}" type="slidenum">
              <a:rPr lang="en-US"/>
              <a:pPr/>
              <a:t>‹#›</a:t>
            </a:fld>
            <a:endParaRPr lang="en-US"/>
          </a:p>
        </p:txBody>
      </p:sp>
      <p:sp>
        <p:nvSpPr>
          <p:cNvPr id="5" name="Date Placeholder 3"/>
          <p:cNvSpPr>
            <a:spLocks noGrp="1"/>
          </p:cNvSpPr>
          <p:nvPr>
            <p:ph type="dt" sz="half" idx="11"/>
          </p:nvPr>
        </p:nvSpPr>
        <p:spPr/>
        <p:txBody>
          <a:bodyPr/>
          <a:lstStyle>
            <a:lvl1pPr>
              <a:defRPr/>
            </a:lvl1pPr>
          </a:lstStyle>
          <a:p>
            <a:fld id="{4895A6F1-75D6-4864-905E-EDA1526DDABE}" type="datetime1">
              <a:rPr lang="en-US" smtClean="0"/>
              <a:pPr/>
              <a:t>12/18/2013</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a:xfrm>
            <a:off x="8686800" y="6508750"/>
            <a:ext cx="412750" cy="365125"/>
          </a:xfrm>
        </p:spPr>
        <p:txBody>
          <a:bodyPr/>
          <a:lstStyle>
            <a:lvl1pPr>
              <a:defRPr/>
            </a:lvl1pPr>
          </a:lstStyle>
          <a:p>
            <a:fld id="{BE238B9C-D53A-444D-9C87-7E9126D60BD2}" type="slidenum">
              <a:rPr lang="en-US"/>
              <a:pPr/>
              <a:t>‹#›</a:t>
            </a:fld>
            <a:endParaRPr lang="en-US"/>
          </a:p>
        </p:txBody>
      </p:sp>
      <p:sp>
        <p:nvSpPr>
          <p:cNvPr id="6" name="Date Placeholder 3"/>
          <p:cNvSpPr>
            <a:spLocks noGrp="1"/>
          </p:cNvSpPr>
          <p:nvPr>
            <p:ph type="dt" sz="half" idx="11"/>
          </p:nvPr>
        </p:nvSpPr>
        <p:spPr/>
        <p:txBody>
          <a:bodyPr/>
          <a:lstStyle>
            <a:lvl1pPr>
              <a:defRPr/>
            </a:lvl1pPr>
          </a:lstStyle>
          <a:p>
            <a:fld id="{2DB21C0D-C847-41F5-A7C3-BE1C7640DB99}" type="datetime1">
              <a:rPr lang="en-US" smtClean="0"/>
              <a:pPr/>
              <a:t>12/18/2013</a:t>
            </a:fld>
            <a:endParaRPr lang="en-US"/>
          </a:p>
        </p:txBody>
      </p:sp>
      <p:pic>
        <p:nvPicPr>
          <p:cNvPr id="7" name="Picture 6" descr="ActionFolio_blue.png"/>
          <p:cNvPicPr>
            <a:picLocks noChangeAspect="1"/>
          </p:cNvPicPr>
          <p:nvPr userDrawn="1"/>
        </p:nvPicPr>
        <p:blipFill>
          <a:blip r:embed="rId2" cstate="print"/>
          <a:srcRect l="83333" r="-1333"/>
          <a:stretch>
            <a:fillRect/>
          </a:stretch>
        </p:blipFill>
        <p:spPr>
          <a:xfrm>
            <a:off x="-27708" y="5562600"/>
            <a:ext cx="2286000" cy="1489169"/>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a:xfrm>
            <a:off x="8686800" y="6508750"/>
            <a:ext cx="412750" cy="365125"/>
          </a:xfrm>
        </p:spPr>
        <p:txBody>
          <a:bodyPr/>
          <a:lstStyle>
            <a:lvl1pPr>
              <a:defRPr/>
            </a:lvl1pPr>
          </a:lstStyle>
          <a:p>
            <a:fld id="{BE238B9C-D53A-444D-9C87-7E9126D60BD2}" type="slidenum">
              <a:rPr lang="en-US"/>
              <a:pPr/>
              <a:t>‹#›</a:t>
            </a:fld>
            <a:endParaRPr lang="en-US"/>
          </a:p>
        </p:txBody>
      </p:sp>
      <p:sp>
        <p:nvSpPr>
          <p:cNvPr id="6" name="Date Placeholder 3"/>
          <p:cNvSpPr>
            <a:spLocks noGrp="1"/>
          </p:cNvSpPr>
          <p:nvPr>
            <p:ph type="dt" sz="half" idx="11"/>
          </p:nvPr>
        </p:nvSpPr>
        <p:spPr/>
        <p:txBody>
          <a:bodyPr/>
          <a:lstStyle>
            <a:lvl1pPr>
              <a:defRPr/>
            </a:lvl1pPr>
          </a:lstStyle>
          <a:p>
            <a:fld id="{2DB21C0D-C847-41F5-A7C3-BE1C7640DB99}" type="datetime1">
              <a:rPr lang="en-US" smtClean="0"/>
              <a:pPr/>
              <a:t>12/18/2013</a:t>
            </a:fld>
            <a:endParaRPr lang="en-US"/>
          </a:p>
        </p:txBody>
      </p:sp>
    </p:spTree>
    <p:extLst>
      <p:ext uri="{BB962C8B-B14F-4D97-AF65-F5344CB8AC3E}">
        <p14:creationId xmlns:p14="http://schemas.microsoft.com/office/powerpoint/2010/main" val="163963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cap="small" baseline="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55FCC476-105B-439D-8BA2-EF5C153D941E}" type="datetime1">
              <a:rPr lang="en-US" smtClean="0"/>
              <a:pPr>
                <a:defRPr/>
              </a:pPr>
              <a:t>12/18/2013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707BA663-5539-4382-90A0-63C46CA9C8B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pPr>
              <a:defRPr/>
            </a:pPr>
            <a:fld id="{27A03873-4EE0-412C-9EF1-A26CAFE00F88}" type="datetime1">
              <a:rPr lang="en-US" smtClean="0"/>
              <a:pPr>
                <a:defRPr/>
              </a:pPr>
              <a:t>12/18/2013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BD895AE8-E99A-422E-8EF4-9965F55A769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811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1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vl1pPr>
          </a:lstStyle>
          <a:p>
            <a:pPr>
              <a:defRPr/>
            </a:pPr>
            <a:fld id="{ECD13CFF-768A-4BA3-9F3D-0B5D8DC650C1}" type="datetime1">
              <a:rPr lang="en-US" smtClean="0"/>
              <a:pPr>
                <a:defRPr/>
              </a:pPr>
              <a:t>12/18/2013</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DD37B13C-5FFD-4E14-9EBB-DEEB0A77727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vl1pPr>
          </a:lstStyle>
          <a:p>
            <a:pPr>
              <a:defRPr/>
            </a:pPr>
            <a:fld id="{D11DABB9-AFE8-4C1E-873B-568143FD6256}" type="datetime1">
              <a:rPr lang="en-US" smtClean="0"/>
              <a:pPr>
                <a:defRPr/>
              </a:pPr>
              <a:t>12/18/2013</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30750FBF-6542-48CF-AC68-96A611F5083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vl1pPr>
          </a:lstStyle>
          <a:p>
            <a:pPr>
              <a:defRPr/>
            </a:pPr>
            <a:fld id="{57ECA120-9537-4FBE-8032-364866FAA7F6}" type="datetime1">
              <a:rPr lang="en-US" smtClean="0"/>
              <a:pPr>
                <a:defRPr/>
              </a:pPr>
              <a:t>12/18/2013</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01AA48D3-A8F5-4504-B263-F741EB97C42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fld id="{511FFB3D-7665-4A26-8095-B1AB3F213571}" type="datetime1">
              <a:rPr lang="en-US" smtClean="0"/>
              <a:pPr>
                <a:defRPr/>
              </a:pPr>
              <a:t>12/18/2013</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33708BE2-7196-4B78-B3B8-8E814461D07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021D9EEC-A195-4491-A6D7-D3CB0F20B040}" type="datetime1">
              <a:rPr lang="en-US" smtClean="0"/>
              <a:pPr>
                <a:defRPr/>
              </a:pPr>
              <a:t>12/18/2013</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857D6A6E-5904-4190-A347-DA1F3E5F6CF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37E32942-E94F-4114-A253-56F3EA8ADB65}" type="datetime1">
              <a:rPr lang="en-US" smtClean="0"/>
              <a:pPr>
                <a:defRPr/>
              </a:pPr>
              <a:t>12/18/2013</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07B7E973-1373-4601-8BBA-82EF8EF1230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15.xml"/><Relationship Id="rId5" Type="http://schemas.openxmlformats.org/officeDocument/2006/relationships/image" Target="../media/image4.png"/><Relationship Id="rId4" Type="http://schemas.openxmlformats.org/officeDocument/2006/relationships/image" Target="../media/image2.png"/></Relationships>
</file>

<file path=ppt/slideMasters/_rels/slideMaster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48.xml"/></Relationships>
</file>

<file path=ppt/slideMasters/_rels/slideMaster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xml"/><Relationship Id="rId1" Type="http://schemas.openxmlformats.org/officeDocument/2006/relationships/slideLayout" Target="../slideLayouts/slideLayout16.xml"/><Relationship Id="rId5" Type="http://schemas.openxmlformats.org/officeDocument/2006/relationships/image" Target="../media/image4.png"/><Relationship Id="rId4" Type="http://schemas.openxmlformats.org/officeDocument/2006/relationships/image" Target="../media/image2.png"/></Relationships>
</file>

<file path=ppt/slideMasters/_rels/slideMaster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54.xml"/></Relationships>
</file>

<file path=ppt/slideMasters/_rels/slideMaster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56.xml"/></Relationships>
</file>

<file path=ppt/slideMasters/_rels/slideMaster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57.xml"/></Relationships>
</file>

<file path=ppt/slideMasters/_rels/slideMaster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58.xml"/></Relationships>
</file>

<file path=ppt/slideMasters/_rels/slideMaster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59.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6.xml"/><Relationship Id="rId1" Type="http://schemas.openxmlformats.org/officeDocument/2006/relationships/slideLayout" Target="../slideLayouts/slideLayout17.xml"/><Relationship Id="rId5" Type="http://schemas.openxmlformats.org/officeDocument/2006/relationships/image" Target="../media/image15.gif"/><Relationship Id="rId4" Type="http://schemas.openxmlformats.org/officeDocument/2006/relationships/image" Target="../media/image14.gif"/></Relationships>
</file>

<file path=ppt/slideMasters/_rels/slideMaster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60.xml"/></Relationships>
</file>

<file path=ppt/slideMasters/_rels/slideMaster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61.xml"/></Relationships>
</file>

<file path=ppt/slideMasters/_rels/slideMaster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62.xml"/></Relationships>
</file>

<file path=ppt/slideMasters/_rels/slideMaster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63.xml"/></Relationships>
</file>

<file path=ppt/slideMasters/_rels/slideMaster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64.xml"/></Relationships>
</file>

<file path=ppt/slideMasters/_rels/slideMaster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65.xml"/></Relationships>
</file>

<file path=ppt/slideMasters/_rels/slideMaster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66.xml"/></Relationships>
</file>

<file path=ppt/slideMasters/_rels/slideMaster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67.xml"/></Relationships>
</file>

<file path=ppt/slideMasters/_rels/slideMaster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68.xml"/></Relationships>
</file>

<file path=ppt/slideMasters/_rels/slideMaster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69.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70.xml"/></Relationships>
</file>

<file path=ppt/slideMasters/_rels/slideMaster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71.xml"/></Relationships>
</file>

<file path=ppt/slideMasters/_rels/slideMaster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72.xml"/></Relationships>
</file>

<file path=ppt/slideMasters/_rels/slideMaster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73.xml"/></Relationships>
</file>

<file path=ppt/slideMasters/_rels/slideMaster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74.xml"/></Relationships>
</file>

<file path=ppt/slideMasters/_rels/slideMaster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75.xml"/></Relationships>
</file>

<file path=ppt/slideMasters/_rels/slideMaster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76.xml"/></Relationships>
</file>

<file path=ppt/slideMasters/_rels/slideMaster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77.xml"/></Relationships>
</file>

<file path=ppt/slideMasters/_rels/slideMaster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78.xml"/></Relationships>
</file>

<file path=ppt/slideMasters/_rels/slideMaster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79.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8.xml"/></Relationships>
</file>

<file path=ppt/slideMasters/_rels/slideMaster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80.xml"/></Relationships>
</file>

<file path=ppt/slideMasters/_rels/slideMaster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81.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41D0D497-BA50-4E50-9440-6BF2DC0BBF21}" type="datetime1">
              <a:rPr lang="en-US" smtClean="0"/>
              <a:pPr>
                <a:defRPr/>
              </a:pPr>
              <a:t>12/18/2013</a:t>
            </a:fld>
            <a:endParaRPr lang="en-US" dirty="0"/>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3CFE8B65-1B13-4C96-A2C2-3758BD88947A}" type="slidenum">
              <a:rPr lang="en-US"/>
              <a:pPr>
                <a:defRPr/>
              </a:pPr>
              <a:t>‹#›</a:t>
            </a:fld>
            <a:endParaRPr lang="en-US"/>
          </a:p>
        </p:txBody>
      </p:sp>
      <p:pic>
        <p:nvPicPr>
          <p:cNvPr id="148493" name="Picture 13" descr="AnnivGrStandard_White.png"/>
          <p:cNvPicPr>
            <a:picLocks noChangeAspect="1"/>
          </p:cNvPicPr>
          <p:nvPr userDrawn="1"/>
        </p:nvPicPr>
        <p:blipFill>
          <a:blip r:embed="rId14"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hf hdr="0" ftr="0" dt="0"/>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pic>
        <p:nvPicPr>
          <p:cNvPr id="1026" name="Picture 15" descr="Prepared_For_LifeREV.png"/>
          <p:cNvPicPr>
            <a:picLocks noChangeAspect="1"/>
          </p:cNvPicPr>
          <p:nvPr userDrawn="1"/>
        </p:nvPicPr>
        <p:blipFill>
          <a:blip r:embed="rId3" cstate="print"/>
          <a:srcRect/>
          <a:stretch>
            <a:fillRect/>
          </a:stretch>
        </p:blipFill>
        <p:spPr bwMode="auto">
          <a:xfrm>
            <a:off x="7535863" y="6565900"/>
            <a:ext cx="1074737" cy="133350"/>
          </a:xfrm>
          <a:prstGeom prst="rect">
            <a:avLst/>
          </a:prstGeom>
          <a:noFill/>
          <a:ln w="9525">
            <a:noFill/>
            <a:miter lim="800000"/>
            <a:headEnd/>
            <a:tailEnd/>
          </a:ln>
        </p:spPr>
      </p:pic>
      <p:pic>
        <p:nvPicPr>
          <p:cNvPr id="1027" name="Picture 13" descr="AnnivGrStandard_White.png"/>
          <p:cNvPicPr>
            <a:picLocks noChangeAspect="1"/>
          </p:cNvPicPr>
          <p:nvPr userDrawn="1"/>
        </p:nvPicPr>
        <p:blipFill>
          <a:blip r:embed="rId4" cstate="print"/>
          <a:srcRect/>
          <a:stretch>
            <a:fillRect/>
          </a:stretch>
        </p:blipFill>
        <p:spPr bwMode="auto">
          <a:xfrm>
            <a:off x="2386013" y="6473825"/>
            <a:ext cx="1831975" cy="296863"/>
          </a:xfrm>
          <a:prstGeom prst="rect">
            <a:avLst/>
          </a:prstGeom>
          <a:noFill/>
          <a:ln w="9525">
            <a:noFill/>
            <a:miter lim="800000"/>
            <a:headEnd/>
            <a:tailEnd/>
          </a:ln>
        </p:spPr>
      </p:pic>
      <p:sp>
        <p:nvSpPr>
          <p:cNvPr id="9" name="Rectangle 8"/>
          <p:cNvSpPr>
            <a:spLocks noChangeArrowheads="1"/>
          </p:cNvSpPr>
          <p:nvPr userDrawn="1"/>
        </p:nvSpPr>
        <p:spPr bwMode="auto">
          <a:xfrm>
            <a:off x="-14288" y="0"/>
            <a:ext cx="2098676" cy="6873875"/>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a:solidFill>
                <a:prstClr val="white"/>
              </a:solidFill>
              <a:latin typeface="Calibri"/>
              <a:cs typeface="+mn-cs"/>
            </a:endParaRPr>
          </a:p>
        </p:txBody>
      </p:sp>
      <p:pic>
        <p:nvPicPr>
          <p:cNvPr id="1029" name="Picture 10" descr="FDL_4K.png"/>
          <p:cNvPicPr>
            <a:picLocks noChangeAspect="1"/>
          </p:cNvPicPr>
          <p:nvPr userDrawn="1"/>
        </p:nvPicPr>
        <p:blipFill>
          <a:blip r:embed="rId5" cstate="print"/>
          <a:srcRect/>
          <a:stretch>
            <a:fillRect/>
          </a:stretch>
        </p:blipFill>
        <p:spPr bwMode="auto">
          <a:xfrm>
            <a:off x="223838" y="280988"/>
            <a:ext cx="1658937" cy="1898650"/>
          </a:xfrm>
          <a:prstGeom prst="rect">
            <a:avLst/>
          </a:prstGeom>
          <a:noFill/>
          <a:ln w="9525">
            <a:noFill/>
            <a:miter lim="800000"/>
            <a:headEnd/>
            <a:tailEnd/>
          </a:ln>
        </p:spPr>
      </p:pic>
      <p:sp>
        <p:nvSpPr>
          <p:cNvPr id="1030" name="Title Placeholder 1"/>
          <p:cNvSpPr>
            <a:spLocks noGrp="1"/>
          </p:cNvSpPr>
          <p:nvPr>
            <p:ph type="title"/>
          </p:nvPr>
        </p:nvSpPr>
        <p:spPr bwMode="auto">
          <a:xfrm>
            <a:off x="2408238" y="274638"/>
            <a:ext cx="620236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1" name="Text Placeholder 2"/>
          <p:cNvSpPr>
            <a:spLocks noGrp="1"/>
          </p:cNvSpPr>
          <p:nvPr>
            <p:ph type="body" idx="1"/>
          </p:nvPr>
        </p:nvSpPr>
        <p:spPr bwMode="auto">
          <a:xfrm>
            <a:off x="2408238" y="1600200"/>
            <a:ext cx="6278562"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8686800" y="6429375"/>
            <a:ext cx="412750" cy="365125"/>
          </a:xfrm>
          <a:prstGeom prst="rect">
            <a:avLst/>
          </a:prstGeom>
        </p:spPr>
        <p:txBody>
          <a:bodyPr vert="horz" wrap="square" lIns="91440" tIns="45720" rIns="91440" bIns="45720" numCol="1" anchor="ctr" anchorCtr="0" compatLnSpc="1">
            <a:prstTxWarp prst="textNoShape">
              <a:avLst/>
            </a:prstTxWarp>
          </a:bodyPr>
          <a:lstStyle>
            <a:lvl1pPr algn="r">
              <a:defRPr sz="1000" b="1">
                <a:solidFill>
                  <a:srgbClr val="95B3D7"/>
                </a:solidFill>
                <a:latin typeface="Helvetica" pitchFamily="-105" charset="0"/>
              </a:defRPr>
            </a:lvl1pPr>
          </a:lstStyle>
          <a:p>
            <a:pPr defTabSz="457200"/>
            <a:fld id="{1481B88F-FA56-43D8-81ED-34726747F236}" type="slidenum">
              <a:rPr lang="en-US">
                <a:cs typeface="+mn-cs"/>
              </a:rPr>
              <a:pPr defTabSz="457200"/>
              <a:t>‹#›</a:t>
            </a:fld>
            <a:endParaRPr lang="en-US">
              <a:cs typeface="+mn-cs"/>
            </a:endParaRPr>
          </a:p>
        </p:txBody>
      </p:sp>
      <p:sp>
        <p:nvSpPr>
          <p:cNvPr id="12" name="Date Placeholder 3"/>
          <p:cNvSpPr>
            <a:spLocks noGrp="1"/>
          </p:cNvSpPr>
          <p:nvPr>
            <p:ph type="dt" sz="half" idx="2"/>
          </p:nvPr>
        </p:nvSpPr>
        <p:spPr>
          <a:xfrm>
            <a:off x="5503863" y="6429375"/>
            <a:ext cx="1855787" cy="365125"/>
          </a:xfrm>
          <a:custGeom>
            <a:avLst/>
            <a:gdLst>
              <a:gd name="connsiteX0" fmla="*/ 0 w 595382"/>
              <a:gd name="connsiteY0" fmla="*/ 0 h 365125"/>
              <a:gd name="connsiteX1" fmla="*/ 595382 w 595382"/>
              <a:gd name="connsiteY1" fmla="*/ 0 h 365125"/>
              <a:gd name="connsiteX2" fmla="*/ 595382 w 595382"/>
              <a:gd name="connsiteY2" fmla="*/ 365125 h 365125"/>
              <a:gd name="connsiteX3" fmla="*/ 0 w 595382"/>
              <a:gd name="connsiteY3" fmla="*/ 365125 h 365125"/>
              <a:gd name="connsiteX4" fmla="*/ 0 w 595382"/>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82" h="365125">
                <a:moveTo>
                  <a:pt x="0" y="0"/>
                </a:moveTo>
                <a:lnTo>
                  <a:pt x="595382" y="0"/>
                </a:lnTo>
                <a:lnTo>
                  <a:pt x="595382" y="365125"/>
                </a:lnTo>
                <a:lnTo>
                  <a:pt x="0" y="365125"/>
                </a:lnTo>
                <a:lnTo>
                  <a:pt x="0" y="0"/>
                </a:lnTo>
                <a:close/>
              </a:path>
            </a:pathLst>
          </a:custGeom>
        </p:spPr>
        <p:txBody>
          <a:bodyPr vert="horz" wrap="square" lIns="91440" tIns="45720" rIns="91440" bIns="45720" numCol="1" anchor="ctr" anchorCtr="1" compatLnSpc="1">
            <a:prstTxWarp prst="textNoShape">
              <a:avLst/>
            </a:prstTxWarp>
          </a:bodyPr>
          <a:lstStyle>
            <a:lvl1pPr>
              <a:defRPr sz="800">
                <a:solidFill>
                  <a:srgbClr val="95B3D7"/>
                </a:solidFill>
                <a:latin typeface="Helvetica" pitchFamily="-105" charset="0"/>
              </a:defRPr>
            </a:lvl1pPr>
          </a:lstStyle>
          <a:p>
            <a:pPr defTabSz="457200"/>
            <a:fld id="{75C22859-872D-41F4-BB79-2658EB370F52}" type="datetime1">
              <a:rPr lang="en-US" smtClean="0">
                <a:cs typeface="+mn-cs"/>
              </a:rPr>
              <a:pPr defTabSz="457200"/>
              <a:t>12/18/2013</a:t>
            </a:fld>
            <a:endParaRPr lang="en-US">
              <a:cs typeface="+mn-cs"/>
            </a:endParaRPr>
          </a:p>
        </p:txBody>
      </p:sp>
      <p:sp>
        <p:nvSpPr>
          <p:cNvPr id="17" name="Rectangle 16"/>
          <p:cNvSpPr/>
          <p:nvPr userDrawn="1"/>
        </p:nvSpPr>
        <p:spPr>
          <a:xfrm flipV="1">
            <a:off x="2089150" y="0"/>
            <a:ext cx="44450" cy="6858000"/>
          </a:xfrm>
          <a:prstGeom prst="rect">
            <a:avLst/>
          </a:prstGeom>
          <a:solidFill>
            <a:srgbClr val="CF003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spTree>
  </p:cSld>
  <p:clrMap bg1="dk1" tx1="lt1" bg2="dk2" tx2="lt2" accent1="accent1" accent2="accent2" accent3="accent3" accent4="accent4" accent5="accent5" accent6="accent6" hlink="hlink" folHlink="folHlink"/>
  <p:sldLayoutIdLst>
    <p:sldLayoutId id="2147484061" r:id="rId1"/>
  </p:sldLayoutIdLst>
  <p:timing>
    <p:tnLst>
      <p:par>
        <p:cTn id="1" dur="indefinite" restart="never" nodeType="tmRoot"/>
      </p:par>
    </p:tnLst>
  </p:timing>
  <p:hf hdr="0" ftr="0" dt="0"/>
  <p:txStyles>
    <p:titleStyle>
      <a:lvl1pPr algn="l" defTabSz="457200" rtl="0" fontAlgn="base">
        <a:spcBef>
          <a:spcPct val="0"/>
        </a:spcBef>
        <a:spcAft>
          <a:spcPct val="0"/>
        </a:spcAft>
        <a:defRPr sz="3200" b="1" kern="1200">
          <a:solidFill>
            <a:schemeClr val="bg1"/>
          </a:solidFill>
          <a:latin typeface="Helvetica"/>
          <a:ea typeface="ＭＳ Ｐゴシック" pitchFamily="-105" charset="-128"/>
          <a:cs typeface="+mj-cs"/>
        </a:defRPr>
      </a:lvl1pPr>
      <a:lvl2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2pPr>
      <a:lvl3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3pPr>
      <a:lvl4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4pPr>
      <a:lvl5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5pPr>
      <a:lvl6pPr marL="4572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6pPr>
      <a:lvl7pPr marL="9144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7pPr>
      <a:lvl8pPr marL="13716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8pPr>
      <a:lvl9pPr marL="18288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9pPr>
    </p:titleStyle>
    <p:bodyStyle>
      <a:lvl1pPr marL="342900" indent="-342900" algn="l" defTabSz="457200" rtl="0" fontAlgn="base">
        <a:spcBef>
          <a:spcPct val="20000"/>
        </a:spcBef>
        <a:spcAft>
          <a:spcPct val="0"/>
        </a:spcAft>
        <a:buFont typeface="Arial" charset="0"/>
        <a:buChar char="•"/>
        <a:defRPr sz="2400" b="1" kern="1200">
          <a:solidFill>
            <a:srgbClr val="FFFFFF"/>
          </a:solidFill>
          <a:latin typeface="Helvetica"/>
          <a:ea typeface="ＭＳ Ｐゴシック" pitchFamily="-105" charset="-128"/>
          <a:cs typeface="+mn-cs"/>
        </a:defRPr>
      </a:lvl1pPr>
      <a:lvl2pPr marL="742950" indent="-285750" algn="l" defTabSz="457200" rtl="0" fontAlgn="base">
        <a:spcBef>
          <a:spcPct val="20000"/>
        </a:spcBef>
        <a:spcAft>
          <a:spcPct val="0"/>
        </a:spcAft>
        <a:buFont typeface="Arial" charset="0"/>
        <a:buChar char="–"/>
        <a:defRPr sz="2000" kern="1200">
          <a:solidFill>
            <a:srgbClr val="FFFFFF"/>
          </a:solidFill>
          <a:latin typeface="Helvetica"/>
          <a:ea typeface="ＭＳ Ｐゴシック" pitchFamily="-105" charset="-128"/>
          <a:cs typeface="+mn-cs"/>
        </a:defRPr>
      </a:lvl2pPr>
      <a:lvl3pPr marL="1143000" indent="-228600" algn="l" defTabSz="457200" rtl="0" fontAlgn="base">
        <a:spcBef>
          <a:spcPct val="20000"/>
        </a:spcBef>
        <a:spcAft>
          <a:spcPct val="0"/>
        </a:spcAft>
        <a:buFont typeface="Arial" charset="0"/>
        <a:buChar char="•"/>
        <a:defRPr kern="1200">
          <a:solidFill>
            <a:srgbClr val="FFFFFF"/>
          </a:solidFill>
          <a:latin typeface="Helvetica"/>
          <a:ea typeface="ＭＳ Ｐゴシック" pitchFamily="-105" charset="-128"/>
          <a:cs typeface="+mn-cs"/>
        </a:defRPr>
      </a:lvl3pPr>
      <a:lvl4pPr marL="1600200" indent="-228600" algn="l" defTabSz="457200" rtl="0" fontAlgn="base">
        <a:spcBef>
          <a:spcPct val="20000"/>
        </a:spcBef>
        <a:spcAft>
          <a:spcPct val="0"/>
        </a:spcAft>
        <a:buFont typeface="Arial" charset="0"/>
        <a:buChar char="–"/>
        <a:defRPr sz="1400" b="1" i="1" kern="1200">
          <a:solidFill>
            <a:srgbClr val="FFFFFF"/>
          </a:solidFill>
          <a:latin typeface="Helvetica"/>
          <a:ea typeface="ＭＳ Ｐゴシック" pitchFamily="-105" charset="-128"/>
          <a:cs typeface="+mn-cs"/>
        </a:defRPr>
      </a:lvl4pPr>
      <a:lvl5pPr marL="2057400" indent="-228600" algn="l" defTabSz="457200" rtl="0" fontAlgn="base">
        <a:spcBef>
          <a:spcPct val="20000"/>
        </a:spcBef>
        <a:spcAft>
          <a:spcPct val="0"/>
        </a:spcAft>
        <a:buFont typeface="Arial" charset="0"/>
        <a:buChar char="»"/>
        <a:defRPr sz="1200" i="1" kern="1200">
          <a:solidFill>
            <a:srgbClr val="FFFFFF"/>
          </a:solidFill>
          <a:latin typeface="Helvetica"/>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004176"/>
            </a:gs>
            <a:gs pos="100000">
              <a:srgbClr val="005AA3"/>
            </a:gs>
          </a:gsLst>
          <a:lin ang="5400000"/>
        </a:gradFill>
        <a:effectLst/>
      </p:bgPr>
    </p:bg>
    <p:spTree>
      <p:nvGrpSpPr>
        <p:cNvPr id="1" name=""/>
        <p:cNvGrpSpPr/>
        <p:nvPr/>
      </p:nvGrpSpPr>
      <p:grpSpPr>
        <a:xfrm>
          <a:off x="0" y="0"/>
          <a:ext cx="0" cy="0"/>
          <a:chOff x="0" y="0"/>
          <a:chExt cx="0" cy="0"/>
        </a:xfrm>
      </p:grpSpPr>
      <p:pic>
        <p:nvPicPr>
          <p:cNvPr id="1026" name="Picture 15" descr="Prepared_For_LifeREV.png"/>
          <p:cNvPicPr>
            <a:picLocks noChangeAspect="1"/>
          </p:cNvPicPr>
          <p:nvPr userDrawn="1"/>
        </p:nvPicPr>
        <p:blipFill>
          <a:blip r:embed="rId4" cstate="print"/>
          <a:srcRect/>
          <a:stretch>
            <a:fillRect/>
          </a:stretch>
        </p:blipFill>
        <p:spPr bwMode="auto">
          <a:xfrm>
            <a:off x="7535863" y="6565900"/>
            <a:ext cx="1074737" cy="133350"/>
          </a:xfrm>
          <a:prstGeom prst="rect">
            <a:avLst/>
          </a:prstGeom>
          <a:noFill/>
          <a:ln w="9525">
            <a:noFill/>
            <a:miter lim="800000"/>
            <a:headEnd/>
            <a:tailEnd/>
          </a:ln>
        </p:spPr>
      </p:pic>
      <p:pic>
        <p:nvPicPr>
          <p:cNvPr id="1027" name="Picture 13" descr="AnnivGrStandard_White.png"/>
          <p:cNvPicPr>
            <a:picLocks noChangeAspect="1"/>
          </p:cNvPicPr>
          <p:nvPr userDrawn="1"/>
        </p:nvPicPr>
        <p:blipFill>
          <a:blip r:embed="rId5" cstate="print"/>
          <a:srcRect/>
          <a:stretch>
            <a:fillRect/>
          </a:stretch>
        </p:blipFill>
        <p:spPr bwMode="auto">
          <a:xfrm>
            <a:off x="2386013" y="6473825"/>
            <a:ext cx="1831975" cy="296863"/>
          </a:xfrm>
          <a:prstGeom prst="rect">
            <a:avLst/>
          </a:prstGeom>
          <a:noFill/>
          <a:ln w="9525">
            <a:noFill/>
            <a:miter lim="800000"/>
            <a:headEnd/>
            <a:tailEnd/>
          </a:ln>
        </p:spPr>
      </p:pic>
      <p:sp>
        <p:nvSpPr>
          <p:cNvPr id="9" name="Rectangle 8"/>
          <p:cNvSpPr>
            <a:spLocks noChangeArrowheads="1"/>
          </p:cNvSpPr>
          <p:nvPr userDrawn="1"/>
        </p:nvSpPr>
        <p:spPr bwMode="auto">
          <a:xfrm>
            <a:off x="-14288" y="0"/>
            <a:ext cx="2098676" cy="6873875"/>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a:solidFill>
                <a:prstClr val="white"/>
              </a:solidFill>
              <a:latin typeface="Calibri"/>
              <a:cs typeface="+mn-cs"/>
            </a:endParaRPr>
          </a:p>
        </p:txBody>
      </p:sp>
      <p:pic>
        <p:nvPicPr>
          <p:cNvPr id="1029" name="Picture 10" descr="FDL_4K.png"/>
          <p:cNvPicPr>
            <a:picLocks noChangeAspect="1"/>
          </p:cNvPicPr>
          <p:nvPr userDrawn="1"/>
        </p:nvPicPr>
        <p:blipFill>
          <a:blip r:embed="rId6" cstate="print"/>
          <a:srcRect/>
          <a:stretch>
            <a:fillRect/>
          </a:stretch>
        </p:blipFill>
        <p:spPr bwMode="auto">
          <a:xfrm>
            <a:off x="223838" y="280988"/>
            <a:ext cx="1658937" cy="1898650"/>
          </a:xfrm>
          <a:prstGeom prst="rect">
            <a:avLst/>
          </a:prstGeom>
          <a:noFill/>
          <a:ln w="9525">
            <a:noFill/>
            <a:miter lim="800000"/>
            <a:headEnd/>
            <a:tailEnd/>
          </a:ln>
        </p:spPr>
      </p:pic>
      <p:sp>
        <p:nvSpPr>
          <p:cNvPr id="1030" name="Title Placeholder 1"/>
          <p:cNvSpPr>
            <a:spLocks noGrp="1"/>
          </p:cNvSpPr>
          <p:nvPr>
            <p:ph type="title"/>
          </p:nvPr>
        </p:nvSpPr>
        <p:spPr bwMode="auto">
          <a:xfrm>
            <a:off x="2408238" y="274638"/>
            <a:ext cx="620236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1" name="Text Placeholder 2"/>
          <p:cNvSpPr>
            <a:spLocks noGrp="1"/>
          </p:cNvSpPr>
          <p:nvPr>
            <p:ph type="body" idx="1"/>
          </p:nvPr>
        </p:nvSpPr>
        <p:spPr bwMode="auto">
          <a:xfrm>
            <a:off x="2408238" y="1600200"/>
            <a:ext cx="6278562"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8686800" y="6429375"/>
            <a:ext cx="412750" cy="365125"/>
          </a:xfrm>
          <a:prstGeom prst="rect">
            <a:avLst/>
          </a:prstGeom>
        </p:spPr>
        <p:txBody>
          <a:bodyPr vert="horz" wrap="square" lIns="91440" tIns="45720" rIns="91440" bIns="45720" numCol="1" anchor="ctr" anchorCtr="0" compatLnSpc="1">
            <a:prstTxWarp prst="textNoShape">
              <a:avLst/>
            </a:prstTxWarp>
          </a:bodyPr>
          <a:lstStyle>
            <a:lvl1pPr algn="r">
              <a:defRPr sz="1000" b="1">
                <a:solidFill>
                  <a:srgbClr val="95B3D7"/>
                </a:solidFill>
                <a:latin typeface="Helvetica" pitchFamily="-105" charset="0"/>
              </a:defRPr>
            </a:lvl1pPr>
          </a:lstStyle>
          <a:p>
            <a:pPr defTabSz="457200"/>
            <a:fld id="{1481B88F-FA56-43D8-81ED-34726747F236}" type="slidenum">
              <a:rPr lang="en-US">
                <a:cs typeface="+mn-cs"/>
              </a:rPr>
              <a:pPr defTabSz="457200"/>
              <a:t>‹#›</a:t>
            </a:fld>
            <a:endParaRPr lang="en-US">
              <a:cs typeface="+mn-cs"/>
            </a:endParaRPr>
          </a:p>
        </p:txBody>
      </p:sp>
      <p:sp>
        <p:nvSpPr>
          <p:cNvPr id="12" name="Date Placeholder 3"/>
          <p:cNvSpPr>
            <a:spLocks noGrp="1"/>
          </p:cNvSpPr>
          <p:nvPr>
            <p:ph type="dt" sz="half" idx="2"/>
          </p:nvPr>
        </p:nvSpPr>
        <p:spPr>
          <a:xfrm>
            <a:off x="5503863" y="6429375"/>
            <a:ext cx="1855787" cy="365125"/>
          </a:xfrm>
          <a:custGeom>
            <a:avLst/>
            <a:gdLst>
              <a:gd name="connsiteX0" fmla="*/ 0 w 595382"/>
              <a:gd name="connsiteY0" fmla="*/ 0 h 365125"/>
              <a:gd name="connsiteX1" fmla="*/ 595382 w 595382"/>
              <a:gd name="connsiteY1" fmla="*/ 0 h 365125"/>
              <a:gd name="connsiteX2" fmla="*/ 595382 w 595382"/>
              <a:gd name="connsiteY2" fmla="*/ 365125 h 365125"/>
              <a:gd name="connsiteX3" fmla="*/ 0 w 595382"/>
              <a:gd name="connsiteY3" fmla="*/ 365125 h 365125"/>
              <a:gd name="connsiteX4" fmla="*/ 0 w 595382"/>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82" h="365125">
                <a:moveTo>
                  <a:pt x="0" y="0"/>
                </a:moveTo>
                <a:lnTo>
                  <a:pt x="595382" y="0"/>
                </a:lnTo>
                <a:lnTo>
                  <a:pt x="595382" y="365125"/>
                </a:lnTo>
                <a:lnTo>
                  <a:pt x="0" y="365125"/>
                </a:lnTo>
                <a:lnTo>
                  <a:pt x="0" y="0"/>
                </a:lnTo>
                <a:close/>
              </a:path>
            </a:pathLst>
          </a:custGeom>
        </p:spPr>
        <p:txBody>
          <a:bodyPr vert="horz" wrap="square" lIns="91440" tIns="45720" rIns="91440" bIns="45720" numCol="1" anchor="ctr" anchorCtr="1" compatLnSpc="1">
            <a:prstTxWarp prst="textNoShape">
              <a:avLst/>
            </a:prstTxWarp>
          </a:bodyPr>
          <a:lstStyle>
            <a:lvl1pPr>
              <a:defRPr sz="800">
                <a:solidFill>
                  <a:srgbClr val="95B3D7"/>
                </a:solidFill>
                <a:latin typeface="Helvetica" pitchFamily="-105" charset="0"/>
              </a:defRPr>
            </a:lvl1pPr>
          </a:lstStyle>
          <a:p>
            <a:pPr defTabSz="457200"/>
            <a:fld id="{9E305554-BC54-4800-A677-42E5E0945AE9}" type="datetime1">
              <a:rPr lang="en-US" smtClean="0">
                <a:cs typeface="+mn-cs"/>
              </a:rPr>
              <a:pPr defTabSz="457200"/>
              <a:t>12/18/2013</a:t>
            </a:fld>
            <a:endParaRPr lang="en-US">
              <a:cs typeface="+mn-cs"/>
            </a:endParaRPr>
          </a:p>
        </p:txBody>
      </p:sp>
      <p:sp>
        <p:nvSpPr>
          <p:cNvPr id="17" name="Rectangle 16"/>
          <p:cNvSpPr/>
          <p:nvPr userDrawn="1"/>
        </p:nvSpPr>
        <p:spPr>
          <a:xfrm flipV="1">
            <a:off x="2089150" y="0"/>
            <a:ext cx="44450" cy="6858000"/>
          </a:xfrm>
          <a:prstGeom prst="rect">
            <a:avLst/>
          </a:prstGeom>
          <a:solidFill>
            <a:srgbClr val="CF003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4063" r:id="rId1"/>
    <p:sldLayoutId id="2147484150" r:id="rId2"/>
  </p:sldLayoutIdLst>
  <p:timing>
    <p:tnLst>
      <p:par>
        <p:cTn id="1" dur="indefinite" restart="never" nodeType="tmRoot"/>
      </p:par>
    </p:tnLst>
  </p:timing>
  <p:hf hdr="0" ftr="0" dt="0"/>
  <p:txStyles>
    <p:titleStyle>
      <a:lvl1pPr algn="l" defTabSz="457200" rtl="0" fontAlgn="base">
        <a:spcBef>
          <a:spcPct val="0"/>
        </a:spcBef>
        <a:spcAft>
          <a:spcPct val="0"/>
        </a:spcAft>
        <a:defRPr sz="3200" b="1" kern="1200">
          <a:solidFill>
            <a:schemeClr val="bg1"/>
          </a:solidFill>
          <a:latin typeface="Helvetica"/>
          <a:ea typeface="ＭＳ Ｐゴシック" pitchFamily="-105" charset="-128"/>
          <a:cs typeface="+mj-cs"/>
        </a:defRPr>
      </a:lvl1pPr>
      <a:lvl2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2pPr>
      <a:lvl3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3pPr>
      <a:lvl4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4pPr>
      <a:lvl5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5pPr>
      <a:lvl6pPr marL="4572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6pPr>
      <a:lvl7pPr marL="9144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7pPr>
      <a:lvl8pPr marL="13716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8pPr>
      <a:lvl9pPr marL="18288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9pPr>
    </p:titleStyle>
    <p:bodyStyle>
      <a:lvl1pPr marL="342900" indent="-342900" algn="l" defTabSz="457200" rtl="0" fontAlgn="base">
        <a:spcBef>
          <a:spcPct val="20000"/>
        </a:spcBef>
        <a:spcAft>
          <a:spcPct val="0"/>
        </a:spcAft>
        <a:buFont typeface="Arial" charset="0"/>
        <a:buChar char="•"/>
        <a:defRPr sz="2400" b="1" kern="1200">
          <a:solidFill>
            <a:srgbClr val="FFFFFF"/>
          </a:solidFill>
          <a:latin typeface="Helvetica"/>
          <a:ea typeface="ＭＳ Ｐゴシック" pitchFamily="-105" charset="-128"/>
          <a:cs typeface="+mn-cs"/>
        </a:defRPr>
      </a:lvl1pPr>
      <a:lvl2pPr marL="742950" indent="-285750" algn="l" defTabSz="457200" rtl="0" fontAlgn="base">
        <a:spcBef>
          <a:spcPct val="20000"/>
        </a:spcBef>
        <a:spcAft>
          <a:spcPct val="0"/>
        </a:spcAft>
        <a:buFont typeface="Arial" charset="0"/>
        <a:buChar char="–"/>
        <a:defRPr sz="2000" kern="1200">
          <a:solidFill>
            <a:srgbClr val="FFFFFF"/>
          </a:solidFill>
          <a:latin typeface="Helvetica"/>
          <a:ea typeface="ＭＳ Ｐゴシック" pitchFamily="-105" charset="-128"/>
          <a:cs typeface="+mn-cs"/>
        </a:defRPr>
      </a:lvl2pPr>
      <a:lvl3pPr marL="1143000" indent="-228600" algn="l" defTabSz="457200" rtl="0" fontAlgn="base">
        <a:spcBef>
          <a:spcPct val="20000"/>
        </a:spcBef>
        <a:spcAft>
          <a:spcPct val="0"/>
        </a:spcAft>
        <a:buFont typeface="Arial" charset="0"/>
        <a:buChar char="•"/>
        <a:defRPr kern="1200">
          <a:solidFill>
            <a:srgbClr val="FFFFFF"/>
          </a:solidFill>
          <a:latin typeface="Helvetica"/>
          <a:ea typeface="ＭＳ Ｐゴシック" pitchFamily="-105" charset="-128"/>
          <a:cs typeface="+mn-cs"/>
        </a:defRPr>
      </a:lvl3pPr>
      <a:lvl4pPr marL="1600200" indent="-228600" algn="l" defTabSz="457200" rtl="0" fontAlgn="base">
        <a:spcBef>
          <a:spcPct val="20000"/>
        </a:spcBef>
        <a:spcAft>
          <a:spcPct val="0"/>
        </a:spcAft>
        <a:buFont typeface="Arial" charset="0"/>
        <a:buChar char="–"/>
        <a:defRPr sz="1400" b="1" i="1" kern="1200">
          <a:solidFill>
            <a:srgbClr val="FFFFFF"/>
          </a:solidFill>
          <a:latin typeface="Helvetica"/>
          <a:ea typeface="ＭＳ Ｐゴシック" pitchFamily="-105" charset="-128"/>
          <a:cs typeface="+mn-cs"/>
        </a:defRPr>
      </a:lvl4pPr>
      <a:lvl5pPr marL="2057400" indent="-228600" algn="l" defTabSz="457200" rtl="0" fontAlgn="base">
        <a:spcBef>
          <a:spcPct val="20000"/>
        </a:spcBef>
        <a:spcAft>
          <a:spcPct val="0"/>
        </a:spcAft>
        <a:buFont typeface="Arial" charset="0"/>
        <a:buChar char="»"/>
        <a:defRPr sz="1200" i="1" kern="1200">
          <a:solidFill>
            <a:srgbClr val="FFFFFF"/>
          </a:solidFill>
          <a:latin typeface="Helvetica"/>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4176"/>
            </a:gs>
            <a:gs pos="100000">
              <a:srgbClr val="005AA3"/>
            </a:gs>
          </a:gsLst>
          <a:lin ang="5400000"/>
        </a:gradFill>
        <a:effectLst/>
      </p:bgPr>
    </p:bg>
    <p:spTree>
      <p:nvGrpSpPr>
        <p:cNvPr id="1" name=""/>
        <p:cNvGrpSpPr/>
        <p:nvPr/>
      </p:nvGrpSpPr>
      <p:grpSpPr>
        <a:xfrm>
          <a:off x="0" y="0"/>
          <a:ext cx="0" cy="0"/>
          <a:chOff x="0" y="0"/>
          <a:chExt cx="0" cy="0"/>
        </a:xfrm>
      </p:grpSpPr>
      <p:pic>
        <p:nvPicPr>
          <p:cNvPr id="1026" name="Picture 15" descr="Prepared_For_LifeREV.png"/>
          <p:cNvPicPr>
            <a:picLocks noChangeAspect="1"/>
          </p:cNvPicPr>
          <p:nvPr userDrawn="1"/>
        </p:nvPicPr>
        <p:blipFill>
          <a:blip r:embed="rId3" cstate="print"/>
          <a:srcRect/>
          <a:stretch>
            <a:fillRect/>
          </a:stretch>
        </p:blipFill>
        <p:spPr bwMode="auto">
          <a:xfrm>
            <a:off x="7535863" y="6565900"/>
            <a:ext cx="1074737" cy="133350"/>
          </a:xfrm>
          <a:prstGeom prst="rect">
            <a:avLst/>
          </a:prstGeom>
          <a:noFill/>
          <a:ln w="9525">
            <a:noFill/>
            <a:miter lim="800000"/>
            <a:headEnd/>
            <a:tailEnd/>
          </a:ln>
        </p:spPr>
      </p:pic>
      <p:pic>
        <p:nvPicPr>
          <p:cNvPr id="1027" name="Picture 13" descr="AnnivGrStandard_White.png"/>
          <p:cNvPicPr>
            <a:picLocks noChangeAspect="1"/>
          </p:cNvPicPr>
          <p:nvPr userDrawn="1"/>
        </p:nvPicPr>
        <p:blipFill>
          <a:blip r:embed="rId4" cstate="print"/>
          <a:srcRect/>
          <a:stretch>
            <a:fillRect/>
          </a:stretch>
        </p:blipFill>
        <p:spPr bwMode="auto">
          <a:xfrm>
            <a:off x="2386013" y="6473825"/>
            <a:ext cx="1831975" cy="296863"/>
          </a:xfrm>
          <a:prstGeom prst="rect">
            <a:avLst/>
          </a:prstGeom>
          <a:noFill/>
          <a:ln w="9525">
            <a:noFill/>
            <a:miter lim="800000"/>
            <a:headEnd/>
            <a:tailEnd/>
          </a:ln>
        </p:spPr>
      </p:pic>
      <p:sp>
        <p:nvSpPr>
          <p:cNvPr id="9" name="Rectangle 8"/>
          <p:cNvSpPr>
            <a:spLocks noChangeArrowheads="1"/>
          </p:cNvSpPr>
          <p:nvPr userDrawn="1"/>
        </p:nvSpPr>
        <p:spPr bwMode="auto">
          <a:xfrm>
            <a:off x="-14288" y="0"/>
            <a:ext cx="2098676" cy="6873875"/>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a:solidFill>
                <a:prstClr val="white"/>
              </a:solidFill>
              <a:latin typeface="Calibri"/>
              <a:cs typeface="+mn-cs"/>
            </a:endParaRPr>
          </a:p>
        </p:txBody>
      </p:sp>
      <p:pic>
        <p:nvPicPr>
          <p:cNvPr id="1029" name="Picture 10" descr="FDL_4K.png"/>
          <p:cNvPicPr>
            <a:picLocks noChangeAspect="1"/>
          </p:cNvPicPr>
          <p:nvPr userDrawn="1"/>
        </p:nvPicPr>
        <p:blipFill>
          <a:blip r:embed="rId5" cstate="print"/>
          <a:srcRect/>
          <a:stretch>
            <a:fillRect/>
          </a:stretch>
        </p:blipFill>
        <p:spPr bwMode="auto">
          <a:xfrm>
            <a:off x="223838" y="280988"/>
            <a:ext cx="1658937" cy="1898650"/>
          </a:xfrm>
          <a:prstGeom prst="rect">
            <a:avLst/>
          </a:prstGeom>
          <a:noFill/>
          <a:ln w="9525">
            <a:noFill/>
            <a:miter lim="800000"/>
            <a:headEnd/>
            <a:tailEnd/>
          </a:ln>
        </p:spPr>
      </p:pic>
      <p:sp>
        <p:nvSpPr>
          <p:cNvPr id="1030" name="Title Placeholder 1"/>
          <p:cNvSpPr>
            <a:spLocks noGrp="1"/>
          </p:cNvSpPr>
          <p:nvPr>
            <p:ph type="title"/>
          </p:nvPr>
        </p:nvSpPr>
        <p:spPr bwMode="auto">
          <a:xfrm>
            <a:off x="2408238" y="274638"/>
            <a:ext cx="620236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1" name="Text Placeholder 2"/>
          <p:cNvSpPr>
            <a:spLocks noGrp="1"/>
          </p:cNvSpPr>
          <p:nvPr>
            <p:ph type="body" idx="1"/>
          </p:nvPr>
        </p:nvSpPr>
        <p:spPr bwMode="auto">
          <a:xfrm>
            <a:off x="2408238" y="1600200"/>
            <a:ext cx="6278562"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8686800" y="6429375"/>
            <a:ext cx="412750" cy="365125"/>
          </a:xfrm>
          <a:prstGeom prst="rect">
            <a:avLst/>
          </a:prstGeom>
        </p:spPr>
        <p:txBody>
          <a:bodyPr vert="horz" wrap="square" lIns="91440" tIns="45720" rIns="91440" bIns="45720" numCol="1" anchor="ctr" anchorCtr="0" compatLnSpc="1">
            <a:prstTxWarp prst="textNoShape">
              <a:avLst/>
            </a:prstTxWarp>
          </a:bodyPr>
          <a:lstStyle>
            <a:lvl1pPr algn="r">
              <a:defRPr sz="1000" b="1">
                <a:solidFill>
                  <a:srgbClr val="95B3D7"/>
                </a:solidFill>
                <a:latin typeface="Helvetica" pitchFamily="-105" charset="0"/>
              </a:defRPr>
            </a:lvl1pPr>
          </a:lstStyle>
          <a:p>
            <a:pPr defTabSz="457200"/>
            <a:fld id="{1481B88F-FA56-43D8-81ED-34726747F236}" type="slidenum">
              <a:rPr lang="en-US">
                <a:cs typeface="+mn-cs"/>
              </a:rPr>
              <a:pPr defTabSz="457200"/>
              <a:t>‹#›</a:t>
            </a:fld>
            <a:endParaRPr lang="en-US">
              <a:cs typeface="+mn-cs"/>
            </a:endParaRPr>
          </a:p>
        </p:txBody>
      </p:sp>
      <p:sp>
        <p:nvSpPr>
          <p:cNvPr id="12" name="Date Placeholder 3"/>
          <p:cNvSpPr>
            <a:spLocks noGrp="1"/>
          </p:cNvSpPr>
          <p:nvPr>
            <p:ph type="dt" sz="half" idx="2"/>
          </p:nvPr>
        </p:nvSpPr>
        <p:spPr>
          <a:xfrm>
            <a:off x="5503863" y="6429375"/>
            <a:ext cx="1855787" cy="365125"/>
          </a:xfrm>
          <a:custGeom>
            <a:avLst/>
            <a:gdLst>
              <a:gd name="connsiteX0" fmla="*/ 0 w 595382"/>
              <a:gd name="connsiteY0" fmla="*/ 0 h 365125"/>
              <a:gd name="connsiteX1" fmla="*/ 595382 w 595382"/>
              <a:gd name="connsiteY1" fmla="*/ 0 h 365125"/>
              <a:gd name="connsiteX2" fmla="*/ 595382 w 595382"/>
              <a:gd name="connsiteY2" fmla="*/ 365125 h 365125"/>
              <a:gd name="connsiteX3" fmla="*/ 0 w 595382"/>
              <a:gd name="connsiteY3" fmla="*/ 365125 h 365125"/>
              <a:gd name="connsiteX4" fmla="*/ 0 w 595382"/>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82" h="365125">
                <a:moveTo>
                  <a:pt x="0" y="0"/>
                </a:moveTo>
                <a:lnTo>
                  <a:pt x="595382" y="0"/>
                </a:lnTo>
                <a:lnTo>
                  <a:pt x="595382" y="365125"/>
                </a:lnTo>
                <a:lnTo>
                  <a:pt x="0" y="365125"/>
                </a:lnTo>
                <a:lnTo>
                  <a:pt x="0" y="0"/>
                </a:lnTo>
                <a:close/>
              </a:path>
            </a:pathLst>
          </a:custGeom>
        </p:spPr>
        <p:txBody>
          <a:bodyPr vert="horz" wrap="square" lIns="91440" tIns="45720" rIns="91440" bIns="45720" numCol="1" anchor="ctr" anchorCtr="1" compatLnSpc="1">
            <a:prstTxWarp prst="textNoShape">
              <a:avLst/>
            </a:prstTxWarp>
          </a:bodyPr>
          <a:lstStyle>
            <a:lvl1pPr>
              <a:defRPr sz="800">
                <a:solidFill>
                  <a:srgbClr val="95B3D7"/>
                </a:solidFill>
                <a:latin typeface="Helvetica" pitchFamily="-105" charset="0"/>
              </a:defRPr>
            </a:lvl1pPr>
          </a:lstStyle>
          <a:p>
            <a:pPr defTabSz="457200"/>
            <a:fld id="{1554379C-3EBE-45AB-A3F3-A18EA0E5F2F9}" type="datetime1">
              <a:rPr lang="en-US" smtClean="0">
                <a:cs typeface="+mn-cs"/>
              </a:rPr>
              <a:pPr defTabSz="457200"/>
              <a:t>12/18/2013</a:t>
            </a:fld>
            <a:endParaRPr lang="en-US">
              <a:cs typeface="+mn-cs"/>
            </a:endParaRPr>
          </a:p>
        </p:txBody>
      </p:sp>
      <p:sp>
        <p:nvSpPr>
          <p:cNvPr id="17" name="Rectangle 16"/>
          <p:cNvSpPr/>
          <p:nvPr userDrawn="1"/>
        </p:nvSpPr>
        <p:spPr>
          <a:xfrm flipV="1">
            <a:off x="2089150" y="0"/>
            <a:ext cx="44450" cy="6858000"/>
          </a:xfrm>
          <a:prstGeom prst="rect">
            <a:avLst/>
          </a:prstGeom>
          <a:solidFill>
            <a:srgbClr val="CF003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973" r:id="rId1"/>
  </p:sldLayoutIdLst>
  <p:timing>
    <p:tnLst>
      <p:par>
        <p:cTn id="1" dur="indefinite" restart="never" nodeType="tmRoot"/>
      </p:par>
    </p:tnLst>
  </p:timing>
  <p:hf hdr="0" ftr="0" dt="0"/>
  <p:txStyles>
    <p:titleStyle>
      <a:lvl1pPr algn="l" defTabSz="457200" rtl="0" fontAlgn="base">
        <a:spcBef>
          <a:spcPct val="0"/>
        </a:spcBef>
        <a:spcAft>
          <a:spcPct val="0"/>
        </a:spcAft>
        <a:defRPr sz="3200" b="1" kern="1200">
          <a:solidFill>
            <a:schemeClr val="bg1"/>
          </a:solidFill>
          <a:latin typeface="Helvetica"/>
          <a:ea typeface="ＭＳ Ｐゴシック" pitchFamily="-105" charset="-128"/>
          <a:cs typeface="+mj-cs"/>
        </a:defRPr>
      </a:lvl1pPr>
      <a:lvl2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2pPr>
      <a:lvl3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3pPr>
      <a:lvl4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4pPr>
      <a:lvl5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5pPr>
      <a:lvl6pPr marL="4572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6pPr>
      <a:lvl7pPr marL="9144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7pPr>
      <a:lvl8pPr marL="13716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8pPr>
      <a:lvl9pPr marL="18288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9pPr>
    </p:titleStyle>
    <p:bodyStyle>
      <a:lvl1pPr marL="342900" indent="-342900" algn="l" defTabSz="457200" rtl="0" fontAlgn="base">
        <a:spcBef>
          <a:spcPct val="20000"/>
        </a:spcBef>
        <a:spcAft>
          <a:spcPct val="0"/>
        </a:spcAft>
        <a:buFont typeface="Arial" charset="0"/>
        <a:buChar char="•"/>
        <a:defRPr sz="2400" b="1" kern="1200">
          <a:solidFill>
            <a:srgbClr val="FFFFFF"/>
          </a:solidFill>
          <a:latin typeface="Helvetica"/>
          <a:ea typeface="ＭＳ Ｐゴシック" pitchFamily="-105" charset="-128"/>
          <a:cs typeface="+mn-cs"/>
        </a:defRPr>
      </a:lvl1pPr>
      <a:lvl2pPr marL="742950" indent="-285750" algn="l" defTabSz="457200" rtl="0" fontAlgn="base">
        <a:spcBef>
          <a:spcPct val="20000"/>
        </a:spcBef>
        <a:spcAft>
          <a:spcPct val="0"/>
        </a:spcAft>
        <a:buFont typeface="Arial" charset="0"/>
        <a:buChar char="–"/>
        <a:defRPr sz="2000" kern="1200">
          <a:solidFill>
            <a:srgbClr val="FFFFFF"/>
          </a:solidFill>
          <a:latin typeface="Helvetica"/>
          <a:ea typeface="ＭＳ Ｐゴシック" pitchFamily="-105" charset="-128"/>
          <a:cs typeface="+mn-cs"/>
        </a:defRPr>
      </a:lvl2pPr>
      <a:lvl3pPr marL="1143000" indent="-228600" algn="l" defTabSz="457200" rtl="0" fontAlgn="base">
        <a:spcBef>
          <a:spcPct val="20000"/>
        </a:spcBef>
        <a:spcAft>
          <a:spcPct val="0"/>
        </a:spcAft>
        <a:buFont typeface="Arial" charset="0"/>
        <a:buChar char="•"/>
        <a:defRPr kern="1200">
          <a:solidFill>
            <a:srgbClr val="FFFFFF"/>
          </a:solidFill>
          <a:latin typeface="Helvetica"/>
          <a:ea typeface="ＭＳ Ｐゴシック" pitchFamily="-105" charset="-128"/>
          <a:cs typeface="+mn-cs"/>
        </a:defRPr>
      </a:lvl3pPr>
      <a:lvl4pPr marL="1600200" indent="-228600" algn="l" defTabSz="457200" rtl="0" fontAlgn="base">
        <a:spcBef>
          <a:spcPct val="20000"/>
        </a:spcBef>
        <a:spcAft>
          <a:spcPct val="0"/>
        </a:spcAft>
        <a:buFont typeface="Arial" charset="0"/>
        <a:buChar char="–"/>
        <a:defRPr sz="1400" b="1" i="1" kern="1200">
          <a:solidFill>
            <a:srgbClr val="FFFFFF"/>
          </a:solidFill>
          <a:latin typeface="Helvetica"/>
          <a:ea typeface="ＭＳ Ｐゴシック" pitchFamily="-105" charset="-128"/>
          <a:cs typeface="+mn-cs"/>
        </a:defRPr>
      </a:lvl4pPr>
      <a:lvl5pPr marL="2057400" indent="-228600" algn="l" defTabSz="457200" rtl="0" fontAlgn="base">
        <a:spcBef>
          <a:spcPct val="20000"/>
        </a:spcBef>
        <a:spcAft>
          <a:spcPct val="0"/>
        </a:spcAft>
        <a:buFont typeface="Arial" charset="0"/>
        <a:buChar char="»"/>
        <a:defRPr sz="1200" i="1" kern="1200">
          <a:solidFill>
            <a:srgbClr val="FFFFFF"/>
          </a:solidFill>
          <a:latin typeface="Helvetica"/>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41D0D497-BA50-4E50-9440-6BF2DC0BBF21}" type="datetime1">
              <a:rPr lang="en-US" smtClean="0">
                <a:solidFill>
                  <a:srgbClr val="000000"/>
                </a:solidFill>
              </a:rPr>
              <a:pPr>
                <a:defRPr/>
              </a:pPr>
              <a:t>12/18/2013</a:t>
            </a:fld>
            <a:endParaRPr lang="en-US" dirty="0">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3CFE8B65-1B13-4C96-A2C2-3758BD88947A}" type="slidenum">
              <a:rPr lang="en-US">
                <a:solidFill>
                  <a:srgbClr val="000000"/>
                </a:solidFill>
              </a:rPr>
              <a:pPr>
                <a:defRPr/>
              </a:pPr>
              <a:t>‹#›</a:t>
            </a:fld>
            <a:endParaRPr lang="en-US" dirty="0">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hf hdr="0" ftr="0" dt="0"/>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4176"/>
            </a:gs>
            <a:gs pos="100000">
              <a:srgbClr val="005AA3"/>
            </a:gs>
          </a:gsLst>
          <a:lin ang="5400000"/>
        </a:gradFill>
        <a:effectLst/>
      </p:bgPr>
    </p:bg>
    <p:spTree>
      <p:nvGrpSpPr>
        <p:cNvPr id="1" name=""/>
        <p:cNvGrpSpPr/>
        <p:nvPr/>
      </p:nvGrpSpPr>
      <p:grpSpPr>
        <a:xfrm>
          <a:off x="0" y="0"/>
          <a:ext cx="0" cy="0"/>
          <a:chOff x="0" y="0"/>
          <a:chExt cx="0" cy="0"/>
        </a:xfrm>
      </p:grpSpPr>
      <p:pic>
        <p:nvPicPr>
          <p:cNvPr id="1026" name="Picture 15" descr="Prepared_For_LifeREV.png"/>
          <p:cNvPicPr>
            <a:picLocks noChangeAspect="1"/>
          </p:cNvPicPr>
          <p:nvPr userDrawn="1"/>
        </p:nvPicPr>
        <p:blipFill>
          <a:blip r:embed="rId3" cstate="print"/>
          <a:srcRect/>
          <a:stretch>
            <a:fillRect/>
          </a:stretch>
        </p:blipFill>
        <p:spPr bwMode="auto">
          <a:xfrm>
            <a:off x="7535863" y="6565900"/>
            <a:ext cx="1074737" cy="133350"/>
          </a:xfrm>
          <a:prstGeom prst="rect">
            <a:avLst/>
          </a:prstGeom>
          <a:noFill/>
          <a:ln w="9525">
            <a:noFill/>
            <a:miter lim="800000"/>
            <a:headEnd/>
            <a:tailEnd/>
          </a:ln>
        </p:spPr>
      </p:pic>
      <p:pic>
        <p:nvPicPr>
          <p:cNvPr id="1027" name="Picture 13" descr="AnnivGrStandard_White.png"/>
          <p:cNvPicPr>
            <a:picLocks noChangeAspect="1"/>
          </p:cNvPicPr>
          <p:nvPr userDrawn="1"/>
        </p:nvPicPr>
        <p:blipFill>
          <a:blip r:embed="rId4" cstate="print"/>
          <a:srcRect/>
          <a:stretch>
            <a:fillRect/>
          </a:stretch>
        </p:blipFill>
        <p:spPr bwMode="auto">
          <a:xfrm>
            <a:off x="2386013" y="6473825"/>
            <a:ext cx="1831975" cy="296863"/>
          </a:xfrm>
          <a:prstGeom prst="rect">
            <a:avLst/>
          </a:prstGeom>
          <a:noFill/>
          <a:ln w="9525">
            <a:noFill/>
            <a:miter lim="800000"/>
            <a:headEnd/>
            <a:tailEnd/>
          </a:ln>
        </p:spPr>
      </p:pic>
      <p:sp>
        <p:nvSpPr>
          <p:cNvPr id="9" name="Rectangle 8"/>
          <p:cNvSpPr>
            <a:spLocks noChangeArrowheads="1"/>
          </p:cNvSpPr>
          <p:nvPr userDrawn="1"/>
        </p:nvSpPr>
        <p:spPr bwMode="auto">
          <a:xfrm>
            <a:off x="-14288" y="0"/>
            <a:ext cx="2098676" cy="6873875"/>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a:solidFill>
                <a:prstClr val="white"/>
              </a:solidFill>
              <a:latin typeface="Calibri"/>
              <a:cs typeface="+mn-cs"/>
            </a:endParaRPr>
          </a:p>
        </p:txBody>
      </p:sp>
      <p:pic>
        <p:nvPicPr>
          <p:cNvPr id="1029" name="Picture 10" descr="FDL_4K.png"/>
          <p:cNvPicPr>
            <a:picLocks noChangeAspect="1"/>
          </p:cNvPicPr>
          <p:nvPr userDrawn="1"/>
        </p:nvPicPr>
        <p:blipFill>
          <a:blip r:embed="rId5" cstate="print"/>
          <a:srcRect/>
          <a:stretch>
            <a:fillRect/>
          </a:stretch>
        </p:blipFill>
        <p:spPr bwMode="auto">
          <a:xfrm>
            <a:off x="223838" y="280988"/>
            <a:ext cx="1658937" cy="1898650"/>
          </a:xfrm>
          <a:prstGeom prst="rect">
            <a:avLst/>
          </a:prstGeom>
          <a:noFill/>
          <a:ln w="9525">
            <a:noFill/>
            <a:miter lim="800000"/>
            <a:headEnd/>
            <a:tailEnd/>
          </a:ln>
        </p:spPr>
      </p:pic>
      <p:sp>
        <p:nvSpPr>
          <p:cNvPr id="1030" name="Title Placeholder 1"/>
          <p:cNvSpPr>
            <a:spLocks noGrp="1"/>
          </p:cNvSpPr>
          <p:nvPr>
            <p:ph type="title"/>
          </p:nvPr>
        </p:nvSpPr>
        <p:spPr bwMode="auto">
          <a:xfrm>
            <a:off x="2408238" y="274638"/>
            <a:ext cx="620236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1" name="Text Placeholder 2"/>
          <p:cNvSpPr>
            <a:spLocks noGrp="1"/>
          </p:cNvSpPr>
          <p:nvPr>
            <p:ph type="body" idx="1"/>
          </p:nvPr>
        </p:nvSpPr>
        <p:spPr bwMode="auto">
          <a:xfrm>
            <a:off x="2408238" y="1600200"/>
            <a:ext cx="6278562"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8686800" y="6429375"/>
            <a:ext cx="412750" cy="365125"/>
          </a:xfrm>
          <a:prstGeom prst="rect">
            <a:avLst/>
          </a:prstGeom>
        </p:spPr>
        <p:txBody>
          <a:bodyPr vert="horz" wrap="square" lIns="91440" tIns="45720" rIns="91440" bIns="45720" numCol="1" anchor="ctr" anchorCtr="0" compatLnSpc="1">
            <a:prstTxWarp prst="textNoShape">
              <a:avLst/>
            </a:prstTxWarp>
          </a:bodyPr>
          <a:lstStyle>
            <a:lvl1pPr algn="r">
              <a:defRPr sz="1000" b="1">
                <a:solidFill>
                  <a:srgbClr val="95B3D7"/>
                </a:solidFill>
                <a:latin typeface="Helvetica" pitchFamily="-105" charset="0"/>
              </a:defRPr>
            </a:lvl1pPr>
          </a:lstStyle>
          <a:p>
            <a:pPr defTabSz="457200"/>
            <a:fld id="{1481B88F-FA56-43D8-81ED-34726747F236}" type="slidenum">
              <a:rPr lang="en-US">
                <a:cs typeface="+mn-cs"/>
              </a:rPr>
              <a:pPr defTabSz="457200"/>
              <a:t>‹#›</a:t>
            </a:fld>
            <a:endParaRPr lang="en-US">
              <a:cs typeface="+mn-cs"/>
            </a:endParaRPr>
          </a:p>
        </p:txBody>
      </p:sp>
      <p:sp>
        <p:nvSpPr>
          <p:cNvPr id="12" name="Date Placeholder 3"/>
          <p:cNvSpPr>
            <a:spLocks noGrp="1"/>
          </p:cNvSpPr>
          <p:nvPr>
            <p:ph type="dt" sz="half" idx="2"/>
          </p:nvPr>
        </p:nvSpPr>
        <p:spPr>
          <a:xfrm>
            <a:off x="5503863" y="6429375"/>
            <a:ext cx="1855787" cy="365125"/>
          </a:xfrm>
          <a:custGeom>
            <a:avLst/>
            <a:gdLst>
              <a:gd name="connsiteX0" fmla="*/ 0 w 595382"/>
              <a:gd name="connsiteY0" fmla="*/ 0 h 365125"/>
              <a:gd name="connsiteX1" fmla="*/ 595382 w 595382"/>
              <a:gd name="connsiteY1" fmla="*/ 0 h 365125"/>
              <a:gd name="connsiteX2" fmla="*/ 595382 w 595382"/>
              <a:gd name="connsiteY2" fmla="*/ 365125 h 365125"/>
              <a:gd name="connsiteX3" fmla="*/ 0 w 595382"/>
              <a:gd name="connsiteY3" fmla="*/ 365125 h 365125"/>
              <a:gd name="connsiteX4" fmla="*/ 0 w 595382"/>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82" h="365125">
                <a:moveTo>
                  <a:pt x="0" y="0"/>
                </a:moveTo>
                <a:lnTo>
                  <a:pt x="595382" y="0"/>
                </a:lnTo>
                <a:lnTo>
                  <a:pt x="595382" y="365125"/>
                </a:lnTo>
                <a:lnTo>
                  <a:pt x="0" y="365125"/>
                </a:lnTo>
                <a:lnTo>
                  <a:pt x="0" y="0"/>
                </a:lnTo>
                <a:close/>
              </a:path>
            </a:pathLst>
          </a:custGeom>
        </p:spPr>
        <p:txBody>
          <a:bodyPr vert="horz" wrap="square" lIns="91440" tIns="45720" rIns="91440" bIns="45720" numCol="1" anchor="ctr" anchorCtr="1" compatLnSpc="1">
            <a:prstTxWarp prst="textNoShape">
              <a:avLst/>
            </a:prstTxWarp>
          </a:bodyPr>
          <a:lstStyle>
            <a:lvl1pPr>
              <a:defRPr sz="800">
                <a:solidFill>
                  <a:srgbClr val="95B3D7"/>
                </a:solidFill>
                <a:latin typeface="Helvetica" pitchFamily="-105" charset="0"/>
              </a:defRPr>
            </a:lvl1pPr>
          </a:lstStyle>
          <a:p>
            <a:pPr defTabSz="457200"/>
            <a:fld id="{75C22859-872D-41F4-BB79-2658EB370F52}" type="datetime1">
              <a:rPr lang="en-US" smtClean="0">
                <a:cs typeface="+mn-cs"/>
              </a:rPr>
              <a:pPr defTabSz="457200"/>
              <a:t>12/18/2013</a:t>
            </a:fld>
            <a:endParaRPr lang="en-US">
              <a:cs typeface="+mn-cs"/>
            </a:endParaRPr>
          </a:p>
        </p:txBody>
      </p:sp>
      <p:sp>
        <p:nvSpPr>
          <p:cNvPr id="17" name="Rectangle 16"/>
          <p:cNvSpPr/>
          <p:nvPr userDrawn="1"/>
        </p:nvSpPr>
        <p:spPr>
          <a:xfrm flipV="1">
            <a:off x="2089150" y="0"/>
            <a:ext cx="44450" cy="6858000"/>
          </a:xfrm>
          <a:prstGeom prst="rect">
            <a:avLst/>
          </a:prstGeom>
          <a:solidFill>
            <a:srgbClr val="CF003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977" r:id="rId1"/>
  </p:sldLayoutIdLst>
  <p:timing>
    <p:tnLst>
      <p:par>
        <p:cTn id="1" dur="indefinite" restart="never" nodeType="tmRoot"/>
      </p:par>
    </p:tnLst>
  </p:timing>
  <p:hf hdr="0" ftr="0" dt="0"/>
  <p:txStyles>
    <p:titleStyle>
      <a:lvl1pPr algn="l" defTabSz="457200" rtl="0" fontAlgn="base">
        <a:spcBef>
          <a:spcPct val="0"/>
        </a:spcBef>
        <a:spcAft>
          <a:spcPct val="0"/>
        </a:spcAft>
        <a:defRPr sz="3200" b="1" kern="1200">
          <a:solidFill>
            <a:schemeClr val="bg1"/>
          </a:solidFill>
          <a:latin typeface="Helvetica"/>
          <a:ea typeface="ＭＳ Ｐゴシック" pitchFamily="-105" charset="-128"/>
          <a:cs typeface="+mj-cs"/>
        </a:defRPr>
      </a:lvl1pPr>
      <a:lvl2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2pPr>
      <a:lvl3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3pPr>
      <a:lvl4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4pPr>
      <a:lvl5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5pPr>
      <a:lvl6pPr marL="4572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6pPr>
      <a:lvl7pPr marL="9144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7pPr>
      <a:lvl8pPr marL="13716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8pPr>
      <a:lvl9pPr marL="18288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9pPr>
    </p:titleStyle>
    <p:bodyStyle>
      <a:lvl1pPr marL="342900" indent="-342900" algn="l" defTabSz="457200" rtl="0" fontAlgn="base">
        <a:spcBef>
          <a:spcPct val="20000"/>
        </a:spcBef>
        <a:spcAft>
          <a:spcPct val="0"/>
        </a:spcAft>
        <a:buFont typeface="Arial" charset="0"/>
        <a:buChar char="•"/>
        <a:defRPr sz="2400" b="1" kern="1200">
          <a:solidFill>
            <a:srgbClr val="FFFFFF"/>
          </a:solidFill>
          <a:latin typeface="Helvetica"/>
          <a:ea typeface="ＭＳ Ｐゴシック" pitchFamily="-105" charset="-128"/>
          <a:cs typeface="+mn-cs"/>
        </a:defRPr>
      </a:lvl1pPr>
      <a:lvl2pPr marL="742950" indent="-285750" algn="l" defTabSz="457200" rtl="0" fontAlgn="base">
        <a:spcBef>
          <a:spcPct val="20000"/>
        </a:spcBef>
        <a:spcAft>
          <a:spcPct val="0"/>
        </a:spcAft>
        <a:buFont typeface="Arial" charset="0"/>
        <a:buChar char="–"/>
        <a:defRPr sz="2000" kern="1200">
          <a:solidFill>
            <a:srgbClr val="FFFFFF"/>
          </a:solidFill>
          <a:latin typeface="Helvetica"/>
          <a:ea typeface="ＭＳ Ｐゴシック" pitchFamily="-105" charset="-128"/>
          <a:cs typeface="+mn-cs"/>
        </a:defRPr>
      </a:lvl2pPr>
      <a:lvl3pPr marL="1143000" indent="-228600" algn="l" defTabSz="457200" rtl="0" fontAlgn="base">
        <a:spcBef>
          <a:spcPct val="20000"/>
        </a:spcBef>
        <a:spcAft>
          <a:spcPct val="0"/>
        </a:spcAft>
        <a:buFont typeface="Arial" charset="0"/>
        <a:buChar char="•"/>
        <a:defRPr kern="1200">
          <a:solidFill>
            <a:srgbClr val="FFFFFF"/>
          </a:solidFill>
          <a:latin typeface="Helvetica"/>
          <a:ea typeface="ＭＳ Ｐゴシック" pitchFamily="-105" charset="-128"/>
          <a:cs typeface="+mn-cs"/>
        </a:defRPr>
      </a:lvl3pPr>
      <a:lvl4pPr marL="1600200" indent="-228600" algn="l" defTabSz="457200" rtl="0" fontAlgn="base">
        <a:spcBef>
          <a:spcPct val="20000"/>
        </a:spcBef>
        <a:spcAft>
          <a:spcPct val="0"/>
        </a:spcAft>
        <a:buFont typeface="Arial" charset="0"/>
        <a:buChar char="–"/>
        <a:defRPr sz="1400" b="1" i="1" kern="1200">
          <a:solidFill>
            <a:srgbClr val="FFFFFF"/>
          </a:solidFill>
          <a:latin typeface="Helvetica"/>
          <a:ea typeface="ＭＳ Ｐゴシック" pitchFamily="-105" charset="-128"/>
          <a:cs typeface="+mn-cs"/>
        </a:defRPr>
      </a:lvl4pPr>
      <a:lvl5pPr marL="2057400" indent="-228600" algn="l" defTabSz="457200" rtl="0" fontAlgn="base">
        <a:spcBef>
          <a:spcPct val="20000"/>
        </a:spcBef>
        <a:spcAft>
          <a:spcPct val="0"/>
        </a:spcAft>
        <a:buFont typeface="Arial" charset="0"/>
        <a:buChar char="»"/>
        <a:defRPr sz="1200" i="1" kern="1200">
          <a:solidFill>
            <a:srgbClr val="FFFFFF"/>
          </a:solidFill>
          <a:latin typeface="Helvetica"/>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004176"/>
            </a:gs>
            <a:gs pos="100000">
              <a:srgbClr val="005AA3"/>
            </a:gs>
          </a:gsLst>
          <a:lin ang="5400000"/>
        </a:gradFill>
        <a:effectLst/>
      </p:bgPr>
    </p:bg>
    <p:spTree>
      <p:nvGrpSpPr>
        <p:cNvPr id="1" name=""/>
        <p:cNvGrpSpPr/>
        <p:nvPr/>
      </p:nvGrpSpPr>
      <p:grpSpPr>
        <a:xfrm>
          <a:off x="0" y="0"/>
          <a:ext cx="0" cy="0"/>
          <a:chOff x="0" y="0"/>
          <a:chExt cx="0" cy="0"/>
        </a:xfrm>
      </p:grpSpPr>
      <p:pic>
        <p:nvPicPr>
          <p:cNvPr id="1026" name="Picture 15" descr="Prepared_For_LifeREV.png"/>
          <p:cNvPicPr>
            <a:picLocks noChangeAspect="1"/>
          </p:cNvPicPr>
          <p:nvPr userDrawn="1"/>
        </p:nvPicPr>
        <p:blipFill>
          <a:blip r:embed="rId3" cstate="print"/>
          <a:srcRect/>
          <a:stretch>
            <a:fillRect/>
          </a:stretch>
        </p:blipFill>
        <p:spPr bwMode="auto">
          <a:xfrm>
            <a:off x="7535863" y="6565900"/>
            <a:ext cx="1074737" cy="133350"/>
          </a:xfrm>
          <a:prstGeom prst="rect">
            <a:avLst/>
          </a:prstGeom>
          <a:noFill/>
          <a:ln w="9525">
            <a:noFill/>
            <a:miter lim="800000"/>
            <a:headEnd/>
            <a:tailEnd/>
          </a:ln>
        </p:spPr>
      </p:pic>
      <p:sp>
        <p:nvSpPr>
          <p:cNvPr id="9" name="Rectangle 8"/>
          <p:cNvSpPr>
            <a:spLocks noChangeArrowheads="1"/>
          </p:cNvSpPr>
          <p:nvPr userDrawn="1"/>
        </p:nvSpPr>
        <p:spPr bwMode="auto">
          <a:xfrm>
            <a:off x="-14288" y="0"/>
            <a:ext cx="2098676" cy="6873875"/>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a:solidFill>
                <a:prstClr val="white"/>
              </a:solidFill>
              <a:latin typeface="Calibri"/>
              <a:cs typeface="+mn-cs"/>
            </a:endParaRPr>
          </a:p>
        </p:txBody>
      </p:sp>
      <p:sp>
        <p:nvSpPr>
          <p:cNvPr id="1030" name="Title Placeholder 1"/>
          <p:cNvSpPr>
            <a:spLocks noGrp="1"/>
          </p:cNvSpPr>
          <p:nvPr>
            <p:ph type="title"/>
          </p:nvPr>
        </p:nvSpPr>
        <p:spPr bwMode="auto">
          <a:xfrm>
            <a:off x="2408238" y="274638"/>
            <a:ext cx="620236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1" name="Text Placeholder 2"/>
          <p:cNvSpPr>
            <a:spLocks noGrp="1"/>
          </p:cNvSpPr>
          <p:nvPr>
            <p:ph type="body" idx="1"/>
          </p:nvPr>
        </p:nvSpPr>
        <p:spPr bwMode="auto">
          <a:xfrm>
            <a:off x="2408238" y="1600200"/>
            <a:ext cx="6278562"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8686800" y="6429375"/>
            <a:ext cx="412750" cy="365125"/>
          </a:xfrm>
          <a:prstGeom prst="rect">
            <a:avLst/>
          </a:prstGeom>
        </p:spPr>
        <p:txBody>
          <a:bodyPr vert="horz" wrap="square" lIns="91440" tIns="45720" rIns="91440" bIns="45720" numCol="1" anchor="ctr" anchorCtr="0" compatLnSpc="1">
            <a:prstTxWarp prst="textNoShape">
              <a:avLst/>
            </a:prstTxWarp>
          </a:bodyPr>
          <a:lstStyle>
            <a:lvl1pPr algn="r">
              <a:defRPr sz="1000" b="1">
                <a:solidFill>
                  <a:srgbClr val="95B3D7"/>
                </a:solidFill>
                <a:latin typeface="Helvetica" pitchFamily="-105" charset="0"/>
              </a:defRPr>
            </a:lvl1pPr>
          </a:lstStyle>
          <a:p>
            <a:pPr defTabSz="457200"/>
            <a:fld id="{1481B88F-FA56-43D8-81ED-34726747F236}" type="slidenum">
              <a:rPr lang="en-US">
                <a:cs typeface="+mn-cs"/>
              </a:rPr>
              <a:pPr defTabSz="457200"/>
              <a:t>‹#›</a:t>
            </a:fld>
            <a:endParaRPr lang="en-US">
              <a:cs typeface="+mn-cs"/>
            </a:endParaRPr>
          </a:p>
        </p:txBody>
      </p:sp>
      <p:sp>
        <p:nvSpPr>
          <p:cNvPr id="12" name="Date Placeholder 3"/>
          <p:cNvSpPr>
            <a:spLocks noGrp="1"/>
          </p:cNvSpPr>
          <p:nvPr>
            <p:ph type="dt" sz="half" idx="2"/>
          </p:nvPr>
        </p:nvSpPr>
        <p:spPr>
          <a:xfrm>
            <a:off x="5503863" y="6429375"/>
            <a:ext cx="1855787" cy="365125"/>
          </a:xfrm>
          <a:custGeom>
            <a:avLst/>
            <a:gdLst>
              <a:gd name="connsiteX0" fmla="*/ 0 w 595382"/>
              <a:gd name="connsiteY0" fmla="*/ 0 h 365125"/>
              <a:gd name="connsiteX1" fmla="*/ 595382 w 595382"/>
              <a:gd name="connsiteY1" fmla="*/ 0 h 365125"/>
              <a:gd name="connsiteX2" fmla="*/ 595382 w 595382"/>
              <a:gd name="connsiteY2" fmla="*/ 365125 h 365125"/>
              <a:gd name="connsiteX3" fmla="*/ 0 w 595382"/>
              <a:gd name="connsiteY3" fmla="*/ 365125 h 365125"/>
              <a:gd name="connsiteX4" fmla="*/ 0 w 595382"/>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82" h="365125">
                <a:moveTo>
                  <a:pt x="0" y="0"/>
                </a:moveTo>
                <a:lnTo>
                  <a:pt x="595382" y="0"/>
                </a:lnTo>
                <a:lnTo>
                  <a:pt x="595382" y="365125"/>
                </a:lnTo>
                <a:lnTo>
                  <a:pt x="0" y="365125"/>
                </a:lnTo>
                <a:lnTo>
                  <a:pt x="0" y="0"/>
                </a:lnTo>
                <a:close/>
              </a:path>
            </a:pathLst>
          </a:custGeom>
        </p:spPr>
        <p:txBody>
          <a:bodyPr vert="horz" wrap="square" lIns="91440" tIns="45720" rIns="91440" bIns="45720" numCol="1" anchor="ctr" anchorCtr="1" compatLnSpc="1">
            <a:prstTxWarp prst="textNoShape">
              <a:avLst/>
            </a:prstTxWarp>
          </a:bodyPr>
          <a:lstStyle>
            <a:lvl1pPr>
              <a:defRPr sz="800">
                <a:solidFill>
                  <a:srgbClr val="95B3D7"/>
                </a:solidFill>
                <a:latin typeface="Helvetica" pitchFamily="-105" charset="0"/>
              </a:defRPr>
            </a:lvl1pPr>
          </a:lstStyle>
          <a:p>
            <a:pPr defTabSz="457200"/>
            <a:fld id="{75C22859-872D-41F4-BB79-2658EB370F52}" type="datetime1">
              <a:rPr lang="en-US" smtClean="0">
                <a:cs typeface="+mn-cs"/>
              </a:rPr>
              <a:pPr defTabSz="457200"/>
              <a:t>12/18/2013</a:t>
            </a:fld>
            <a:endParaRPr lang="en-US">
              <a:cs typeface="+mn-cs"/>
            </a:endParaRPr>
          </a:p>
        </p:txBody>
      </p:sp>
      <p:sp>
        <p:nvSpPr>
          <p:cNvPr id="17" name="Rectangle 16"/>
          <p:cNvSpPr/>
          <p:nvPr userDrawn="1"/>
        </p:nvSpPr>
        <p:spPr>
          <a:xfrm flipV="1">
            <a:off x="2089150" y="0"/>
            <a:ext cx="44450" cy="6858000"/>
          </a:xfrm>
          <a:prstGeom prst="rect">
            <a:avLst/>
          </a:prstGeom>
          <a:solidFill>
            <a:srgbClr val="CF003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b="32887"/>
          <a:stretch/>
        </p:blipFill>
        <p:spPr>
          <a:xfrm>
            <a:off x="-134071" y="306388"/>
            <a:ext cx="2168452" cy="792161"/>
          </a:xfrm>
          <a:prstGeom prst="rect">
            <a:avLst/>
          </a:prstGeom>
        </p:spPr>
      </p:pic>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394" y="5286896"/>
            <a:ext cx="1912937" cy="1325041"/>
          </a:xfrm>
          <a:prstGeom prst="rect">
            <a:avLst/>
          </a:prstGeom>
        </p:spPr>
      </p:pic>
    </p:spTree>
    <p:extLst>
      <p:ext uri="{BB962C8B-B14F-4D97-AF65-F5344CB8AC3E}">
        <p14:creationId xmlns:p14="http://schemas.microsoft.com/office/powerpoint/2010/main" val="3643659480"/>
      </p:ext>
    </p:extLst>
  </p:cSld>
  <p:clrMap bg1="lt1" tx1="dk1" bg2="lt2" tx2="dk2" accent1="accent1" accent2="accent2" accent3="accent3" accent4="accent4" accent5="accent5" accent6="accent6" hlink="hlink" folHlink="folHlink"/>
  <p:sldLayoutIdLst>
    <p:sldLayoutId id="2147484146" r:id="rId1"/>
  </p:sldLayoutIdLst>
  <p:timing>
    <p:tnLst>
      <p:par>
        <p:cTn id="1" dur="indefinite" restart="never" nodeType="tmRoot"/>
      </p:par>
    </p:tnLst>
  </p:timing>
  <p:hf hdr="0" ftr="0" dt="0"/>
  <p:txStyles>
    <p:titleStyle>
      <a:lvl1pPr algn="l" defTabSz="457200" rtl="0" fontAlgn="base">
        <a:spcBef>
          <a:spcPct val="0"/>
        </a:spcBef>
        <a:spcAft>
          <a:spcPct val="0"/>
        </a:spcAft>
        <a:defRPr sz="3200" b="1" kern="1200">
          <a:solidFill>
            <a:schemeClr val="bg1"/>
          </a:solidFill>
          <a:latin typeface="Helvetica"/>
          <a:ea typeface="ＭＳ Ｐゴシック" pitchFamily="-105" charset="-128"/>
          <a:cs typeface="+mj-cs"/>
        </a:defRPr>
      </a:lvl1pPr>
      <a:lvl2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2pPr>
      <a:lvl3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3pPr>
      <a:lvl4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4pPr>
      <a:lvl5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5pPr>
      <a:lvl6pPr marL="4572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6pPr>
      <a:lvl7pPr marL="9144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7pPr>
      <a:lvl8pPr marL="13716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8pPr>
      <a:lvl9pPr marL="18288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9pPr>
    </p:titleStyle>
    <p:bodyStyle>
      <a:lvl1pPr marL="342900" indent="-342900" algn="l" defTabSz="457200" rtl="0" fontAlgn="base">
        <a:spcBef>
          <a:spcPct val="20000"/>
        </a:spcBef>
        <a:spcAft>
          <a:spcPct val="0"/>
        </a:spcAft>
        <a:buFont typeface="Arial" charset="0"/>
        <a:buChar char="•"/>
        <a:defRPr sz="2400" b="1" kern="1200">
          <a:solidFill>
            <a:srgbClr val="FFFFFF"/>
          </a:solidFill>
          <a:latin typeface="Helvetica"/>
          <a:ea typeface="ＭＳ Ｐゴシック" pitchFamily="-105" charset="-128"/>
          <a:cs typeface="+mn-cs"/>
        </a:defRPr>
      </a:lvl1pPr>
      <a:lvl2pPr marL="742950" indent="-285750" algn="l" defTabSz="457200" rtl="0" fontAlgn="base">
        <a:spcBef>
          <a:spcPct val="20000"/>
        </a:spcBef>
        <a:spcAft>
          <a:spcPct val="0"/>
        </a:spcAft>
        <a:buFont typeface="Arial" charset="0"/>
        <a:buChar char="–"/>
        <a:defRPr sz="2000" kern="1200">
          <a:solidFill>
            <a:srgbClr val="FFFFFF"/>
          </a:solidFill>
          <a:latin typeface="Helvetica"/>
          <a:ea typeface="ＭＳ Ｐゴシック" pitchFamily="-105" charset="-128"/>
          <a:cs typeface="+mn-cs"/>
        </a:defRPr>
      </a:lvl2pPr>
      <a:lvl3pPr marL="1143000" indent="-228600" algn="l" defTabSz="457200" rtl="0" fontAlgn="base">
        <a:spcBef>
          <a:spcPct val="20000"/>
        </a:spcBef>
        <a:spcAft>
          <a:spcPct val="0"/>
        </a:spcAft>
        <a:buFont typeface="Arial" charset="0"/>
        <a:buChar char="•"/>
        <a:defRPr kern="1200">
          <a:solidFill>
            <a:srgbClr val="FFFFFF"/>
          </a:solidFill>
          <a:latin typeface="Helvetica"/>
          <a:ea typeface="ＭＳ Ｐゴシック" pitchFamily="-105" charset="-128"/>
          <a:cs typeface="+mn-cs"/>
        </a:defRPr>
      </a:lvl3pPr>
      <a:lvl4pPr marL="1600200" indent="-228600" algn="l" defTabSz="457200" rtl="0" fontAlgn="base">
        <a:spcBef>
          <a:spcPct val="20000"/>
        </a:spcBef>
        <a:spcAft>
          <a:spcPct val="0"/>
        </a:spcAft>
        <a:buFont typeface="Arial" charset="0"/>
        <a:buChar char="–"/>
        <a:defRPr sz="1400" b="1" i="1" kern="1200">
          <a:solidFill>
            <a:srgbClr val="FFFFFF"/>
          </a:solidFill>
          <a:latin typeface="Helvetica"/>
          <a:ea typeface="ＭＳ Ｐゴシック" pitchFamily="-105" charset="-128"/>
          <a:cs typeface="+mn-cs"/>
        </a:defRPr>
      </a:lvl4pPr>
      <a:lvl5pPr marL="2057400" indent="-228600" algn="l" defTabSz="457200" rtl="0" fontAlgn="base">
        <a:spcBef>
          <a:spcPct val="20000"/>
        </a:spcBef>
        <a:spcAft>
          <a:spcPct val="0"/>
        </a:spcAft>
        <a:buFont typeface="Arial" charset="0"/>
        <a:buChar char="»"/>
        <a:defRPr sz="1200" i="1" kern="1200">
          <a:solidFill>
            <a:srgbClr val="FFFFFF"/>
          </a:solidFill>
          <a:latin typeface="Helvetica"/>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56D0B86-9D59-4C9B-9586-B91011A18025}"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B4EDBE5-1C14-4180-8AC2-AD4579384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12/18/2013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microsoft.com/office/2007/relationships/hdphoto" Target="../media/hdphoto4.wdp"/><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microsoft.com/office/2007/relationships/hdphoto" Target="../media/hdphoto4.wdp"/><Relationship Id="rId5" Type="http://schemas.openxmlformats.org/officeDocument/2006/relationships/image" Target="../media/image39.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microsoft.com/office/2007/relationships/hdphoto" Target="../media/hdphoto5.wdp"/><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16.xml"/><Relationship Id="rId5" Type="http://schemas.microsoft.com/office/2007/relationships/hdphoto" Target="../media/hdphoto6.wdp"/><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24.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4594225" y="3025825"/>
            <a:ext cx="8686800" cy="365125"/>
          </a:xfrm>
          <a:effectLst/>
        </p:spPr>
        <p:txBody>
          <a:bodyPr/>
          <a:lstStyle/>
          <a:p>
            <a:fld id="{BE238B9C-D53A-444D-9C87-7E9126D60BD2}" type="slidenum">
              <a:rPr lang="en-US" smtClean="0"/>
              <a:pPr/>
              <a:t>1</a:t>
            </a:fld>
            <a:endParaRPr lang="en-US"/>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714" r="1714" b="417"/>
          <a:stretch/>
        </p:blipFill>
        <p:spPr>
          <a:xfrm>
            <a:off x="1600200" y="268934"/>
            <a:ext cx="5791200" cy="6293792"/>
          </a:xfrm>
          <a:prstGeom prst="rect">
            <a:avLst/>
          </a:prstGeom>
        </p:spPr>
      </p:pic>
    </p:spTree>
    <p:extLst>
      <p:ext uri="{BB962C8B-B14F-4D97-AF65-F5344CB8AC3E}">
        <p14:creationId xmlns:p14="http://schemas.microsoft.com/office/powerpoint/2010/main" val="279025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E238B9C-D53A-444D-9C87-7E9126D60BD2}" type="slidenum">
              <a:rPr lang="en-US" smtClean="0"/>
              <a:pPr/>
              <a:t>10</a:t>
            </a:fld>
            <a:endParaRPr lang="en-US"/>
          </a:p>
        </p:txBody>
      </p:sp>
      <p:pic>
        <p:nvPicPr>
          <p:cNvPr id="6" name="Picture 5"/>
          <p:cNvPicPr>
            <a:picLocks noChangeAspect="1"/>
          </p:cNvPicPr>
          <p:nvPr/>
        </p:nvPicPr>
        <p:blipFill rotWithShape="1">
          <a:blip r:embed="rId3"/>
          <a:srcRect l="14166" t="20833" r="14166" b="18749"/>
          <a:stretch/>
        </p:blipFill>
        <p:spPr>
          <a:xfrm>
            <a:off x="2362200" y="1219200"/>
            <a:ext cx="6553200" cy="441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Content Placeholder 2"/>
          <p:cNvSpPr txBox="1">
            <a:spLocks/>
          </p:cNvSpPr>
          <p:nvPr/>
        </p:nvSpPr>
        <p:spPr bwMode="auto">
          <a:xfrm>
            <a:off x="2332038" y="381000"/>
            <a:ext cx="6735762"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defTabSz="457200" rtl="0" fontAlgn="base">
              <a:spcBef>
                <a:spcPct val="20000"/>
              </a:spcBef>
              <a:spcAft>
                <a:spcPct val="0"/>
              </a:spcAft>
              <a:buFont typeface="Arial" charset="0"/>
              <a:buNone/>
              <a:defRPr sz="1800" b="1" kern="1200">
                <a:solidFill>
                  <a:srgbClr val="FFFFFF"/>
                </a:solidFill>
                <a:latin typeface="Helvetica"/>
                <a:ea typeface="ＭＳ Ｐゴシック" pitchFamily="-105" charset="-128"/>
                <a:cs typeface="+mn-cs"/>
              </a:defRPr>
            </a:lvl1pPr>
            <a:lvl2pPr marL="342900" indent="0" algn="ctr" defTabSz="457200" rtl="0" fontAlgn="base">
              <a:spcBef>
                <a:spcPct val="20000"/>
              </a:spcBef>
              <a:spcAft>
                <a:spcPct val="0"/>
              </a:spcAft>
              <a:buFont typeface="Arial" charset="0"/>
              <a:buNone/>
              <a:defRPr sz="1500" kern="1200">
                <a:solidFill>
                  <a:srgbClr val="FFFFFF"/>
                </a:solidFill>
                <a:latin typeface="Helvetica"/>
                <a:ea typeface="ＭＳ Ｐゴシック" pitchFamily="-105" charset="-128"/>
                <a:cs typeface="+mn-cs"/>
              </a:defRPr>
            </a:lvl2pPr>
            <a:lvl3pPr marL="685800" indent="0" algn="ctr" defTabSz="457200" rtl="0" fontAlgn="base">
              <a:spcBef>
                <a:spcPct val="20000"/>
              </a:spcBef>
              <a:spcAft>
                <a:spcPct val="0"/>
              </a:spcAft>
              <a:buFont typeface="Arial" charset="0"/>
              <a:buNone/>
              <a:defRPr sz="1350" kern="1200">
                <a:solidFill>
                  <a:srgbClr val="FFFFFF"/>
                </a:solidFill>
                <a:latin typeface="Helvetica"/>
                <a:ea typeface="ＭＳ Ｐゴシック" pitchFamily="-105" charset="-128"/>
                <a:cs typeface="+mn-cs"/>
              </a:defRPr>
            </a:lvl3pPr>
            <a:lvl4pPr marL="1028700" indent="0" algn="ctr" defTabSz="457200" rtl="0" fontAlgn="base">
              <a:spcBef>
                <a:spcPct val="20000"/>
              </a:spcBef>
              <a:spcAft>
                <a:spcPct val="0"/>
              </a:spcAft>
              <a:buFont typeface="Arial" charset="0"/>
              <a:buNone/>
              <a:defRPr sz="1200" b="1" i="1" kern="1200">
                <a:solidFill>
                  <a:srgbClr val="FFFFFF"/>
                </a:solidFill>
                <a:latin typeface="Helvetica"/>
                <a:ea typeface="ＭＳ Ｐゴシック" pitchFamily="-105" charset="-128"/>
                <a:cs typeface="+mn-cs"/>
              </a:defRPr>
            </a:lvl4pPr>
            <a:lvl5pPr marL="1371600" indent="0" algn="ctr" defTabSz="457200" rtl="0" fontAlgn="base">
              <a:spcBef>
                <a:spcPct val="20000"/>
              </a:spcBef>
              <a:spcAft>
                <a:spcPct val="0"/>
              </a:spcAft>
              <a:buFont typeface="Arial" charset="0"/>
              <a:buNone/>
              <a:defRPr sz="1200" i="1" kern="1200">
                <a:solidFill>
                  <a:srgbClr val="FFFFFF"/>
                </a:solidFill>
                <a:latin typeface="Helvetica"/>
                <a:ea typeface="ＭＳ Ｐゴシック" pitchFamily="-105" charset="-128"/>
                <a:cs typeface="+mn-cs"/>
              </a:defRPr>
            </a:lvl5pPr>
            <a:lvl6pPr marL="1714500" indent="0" algn="ctr" defTabSz="457200" rtl="0" eaLnBrk="1" latinLnBrk="0" hangingPunct="1">
              <a:spcBef>
                <a:spcPct val="20000"/>
              </a:spcBef>
              <a:buFont typeface="Arial"/>
              <a:buNone/>
              <a:defRPr sz="1200" kern="1200">
                <a:solidFill>
                  <a:schemeClr val="tx1"/>
                </a:solidFill>
                <a:latin typeface="+mn-lt"/>
                <a:ea typeface="+mn-ea"/>
                <a:cs typeface="+mn-cs"/>
              </a:defRPr>
            </a:lvl6pPr>
            <a:lvl7pPr marL="2057400" indent="0" algn="ctr" defTabSz="457200" rtl="0" eaLnBrk="1" latinLnBrk="0" hangingPunct="1">
              <a:spcBef>
                <a:spcPct val="20000"/>
              </a:spcBef>
              <a:buFont typeface="Arial"/>
              <a:buNone/>
              <a:defRPr sz="1200" kern="1200">
                <a:solidFill>
                  <a:schemeClr val="tx1"/>
                </a:solidFill>
                <a:latin typeface="+mn-lt"/>
                <a:ea typeface="+mn-ea"/>
                <a:cs typeface="+mn-cs"/>
              </a:defRPr>
            </a:lvl7pPr>
            <a:lvl8pPr marL="2400300" indent="0" algn="ctr" defTabSz="457200" rtl="0" eaLnBrk="1" latinLnBrk="0" hangingPunct="1">
              <a:spcBef>
                <a:spcPct val="20000"/>
              </a:spcBef>
              <a:buFont typeface="Arial"/>
              <a:buNone/>
              <a:defRPr sz="1200" kern="1200">
                <a:solidFill>
                  <a:schemeClr val="tx1"/>
                </a:solidFill>
                <a:latin typeface="+mn-lt"/>
                <a:ea typeface="+mn-ea"/>
                <a:cs typeface="+mn-cs"/>
              </a:defRPr>
            </a:lvl8pPr>
            <a:lvl9pPr marL="2743200" indent="0" algn="ctr" defTabSz="457200" rtl="0" eaLnBrk="1" latinLnBrk="0" hangingPunct="1">
              <a:spcBef>
                <a:spcPct val="20000"/>
              </a:spcBef>
              <a:buFont typeface="Arial"/>
              <a:buNone/>
              <a:defRPr sz="1200" kern="1200">
                <a:solidFill>
                  <a:schemeClr val="tx1"/>
                </a:solidFill>
                <a:latin typeface="+mn-lt"/>
                <a:ea typeface="+mn-ea"/>
                <a:cs typeface="+mn-cs"/>
              </a:defRPr>
            </a:lvl9pPr>
          </a:lstStyle>
          <a:p>
            <a:r>
              <a:rPr lang="en-US" sz="3600" dirty="0" smtClean="0">
                <a:solidFill>
                  <a:srgbClr val="FFFF00"/>
                </a:solidFill>
                <a:effectLst>
                  <a:outerShdw blurRad="38100" dist="38100" dir="2700000" algn="tl">
                    <a:srgbClr val="000000">
                      <a:alpha val="43137"/>
                    </a:srgbClr>
                  </a:outerShdw>
                </a:effectLst>
                <a:latin typeface="Helvetica" pitchFamily="-105" charset="0"/>
              </a:rPr>
              <a:t>Scouting U</a:t>
            </a:r>
          </a:p>
        </p:txBody>
      </p:sp>
    </p:spTree>
    <p:extLst>
      <p:ext uri="{BB962C8B-B14F-4D97-AF65-F5344CB8AC3E}">
        <p14:creationId xmlns:p14="http://schemas.microsoft.com/office/powerpoint/2010/main" val="6107212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E238B9C-D53A-444D-9C87-7E9126D60BD2}" type="slidenum">
              <a:rPr lang="en-US" smtClean="0"/>
              <a:pPr/>
              <a:t>11</a:t>
            </a:fld>
            <a:endParaRPr lang="en-US"/>
          </a:p>
        </p:txBody>
      </p:sp>
      <p:sp>
        <p:nvSpPr>
          <p:cNvPr id="7" name="Content Placeholder 2"/>
          <p:cNvSpPr txBox="1">
            <a:spLocks/>
          </p:cNvSpPr>
          <p:nvPr/>
        </p:nvSpPr>
        <p:spPr bwMode="auto">
          <a:xfrm>
            <a:off x="2332038" y="381000"/>
            <a:ext cx="6735762"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defTabSz="457200" rtl="0" fontAlgn="base">
              <a:spcBef>
                <a:spcPct val="20000"/>
              </a:spcBef>
              <a:spcAft>
                <a:spcPct val="0"/>
              </a:spcAft>
              <a:buFont typeface="Arial" charset="0"/>
              <a:buNone/>
              <a:defRPr sz="1800" b="1" kern="1200">
                <a:solidFill>
                  <a:srgbClr val="FFFFFF"/>
                </a:solidFill>
                <a:latin typeface="Helvetica"/>
                <a:ea typeface="ＭＳ Ｐゴシック" pitchFamily="-105" charset="-128"/>
                <a:cs typeface="+mn-cs"/>
              </a:defRPr>
            </a:lvl1pPr>
            <a:lvl2pPr marL="342900" indent="0" algn="ctr" defTabSz="457200" rtl="0" fontAlgn="base">
              <a:spcBef>
                <a:spcPct val="20000"/>
              </a:spcBef>
              <a:spcAft>
                <a:spcPct val="0"/>
              </a:spcAft>
              <a:buFont typeface="Arial" charset="0"/>
              <a:buNone/>
              <a:defRPr sz="1500" kern="1200">
                <a:solidFill>
                  <a:srgbClr val="FFFFFF"/>
                </a:solidFill>
                <a:latin typeface="Helvetica"/>
                <a:ea typeface="ＭＳ Ｐゴシック" pitchFamily="-105" charset="-128"/>
                <a:cs typeface="+mn-cs"/>
              </a:defRPr>
            </a:lvl2pPr>
            <a:lvl3pPr marL="685800" indent="0" algn="ctr" defTabSz="457200" rtl="0" fontAlgn="base">
              <a:spcBef>
                <a:spcPct val="20000"/>
              </a:spcBef>
              <a:spcAft>
                <a:spcPct val="0"/>
              </a:spcAft>
              <a:buFont typeface="Arial" charset="0"/>
              <a:buNone/>
              <a:defRPr sz="1350" kern="1200">
                <a:solidFill>
                  <a:srgbClr val="FFFFFF"/>
                </a:solidFill>
                <a:latin typeface="Helvetica"/>
                <a:ea typeface="ＭＳ Ｐゴシック" pitchFamily="-105" charset="-128"/>
                <a:cs typeface="+mn-cs"/>
              </a:defRPr>
            </a:lvl3pPr>
            <a:lvl4pPr marL="1028700" indent="0" algn="ctr" defTabSz="457200" rtl="0" fontAlgn="base">
              <a:spcBef>
                <a:spcPct val="20000"/>
              </a:spcBef>
              <a:spcAft>
                <a:spcPct val="0"/>
              </a:spcAft>
              <a:buFont typeface="Arial" charset="0"/>
              <a:buNone/>
              <a:defRPr sz="1200" b="1" i="1" kern="1200">
                <a:solidFill>
                  <a:srgbClr val="FFFFFF"/>
                </a:solidFill>
                <a:latin typeface="Helvetica"/>
                <a:ea typeface="ＭＳ Ｐゴシック" pitchFamily="-105" charset="-128"/>
                <a:cs typeface="+mn-cs"/>
              </a:defRPr>
            </a:lvl4pPr>
            <a:lvl5pPr marL="1371600" indent="0" algn="ctr" defTabSz="457200" rtl="0" fontAlgn="base">
              <a:spcBef>
                <a:spcPct val="20000"/>
              </a:spcBef>
              <a:spcAft>
                <a:spcPct val="0"/>
              </a:spcAft>
              <a:buFont typeface="Arial" charset="0"/>
              <a:buNone/>
              <a:defRPr sz="1200" i="1" kern="1200">
                <a:solidFill>
                  <a:srgbClr val="FFFFFF"/>
                </a:solidFill>
                <a:latin typeface="Helvetica"/>
                <a:ea typeface="ＭＳ Ｐゴシック" pitchFamily="-105" charset="-128"/>
                <a:cs typeface="+mn-cs"/>
              </a:defRPr>
            </a:lvl5pPr>
            <a:lvl6pPr marL="1714500" indent="0" algn="ctr" defTabSz="457200" rtl="0" eaLnBrk="1" latinLnBrk="0" hangingPunct="1">
              <a:spcBef>
                <a:spcPct val="20000"/>
              </a:spcBef>
              <a:buFont typeface="Arial"/>
              <a:buNone/>
              <a:defRPr sz="1200" kern="1200">
                <a:solidFill>
                  <a:schemeClr val="tx1"/>
                </a:solidFill>
                <a:latin typeface="+mn-lt"/>
                <a:ea typeface="+mn-ea"/>
                <a:cs typeface="+mn-cs"/>
              </a:defRPr>
            </a:lvl6pPr>
            <a:lvl7pPr marL="2057400" indent="0" algn="ctr" defTabSz="457200" rtl="0" eaLnBrk="1" latinLnBrk="0" hangingPunct="1">
              <a:spcBef>
                <a:spcPct val="20000"/>
              </a:spcBef>
              <a:buFont typeface="Arial"/>
              <a:buNone/>
              <a:defRPr sz="1200" kern="1200">
                <a:solidFill>
                  <a:schemeClr val="tx1"/>
                </a:solidFill>
                <a:latin typeface="+mn-lt"/>
                <a:ea typeface="+mn-ea"/>
                <a:cs typeface="+mn-cs"/>
              </a:defRPr>
            </a:lvl7pPr>
            <a:lvl8pPr marL="2400300" indent="0" algn="ctr" defTabSz="457200" rtl="0" eaLnBrk="1" latinLnBrk="0" hangingPunct="1">
              <a:spcBef>
                <a:spcPct val="20000"/>
              </a:spcBef>
              <a:buFont typeface="Arial"/>
              <a:buNone/>
              <a:defRPr sz="1200" kern="1200">
                <a:solidFill>
                  <a:schemeClr val="tx1"/>
                </a:solidFill>
                <a:latin typeface="+mn-lt"/>
                <a:ea typeface="+mn-ea"/>
                <a:cs typeface="+mn-cs"/>
              </a:defRPr>
            </a:lvl8pPr>
            <a:lvl9pPr marL="2743200" indent="0" algn="ctr" defTabSz="457200" rtl="0" eaLnBrk="1" latinLnBrk="0" hangingPunct="1">
              <a:spcBef>
                <a:spcPct val="20000"/>
              </a:spcBef>
              <a:buFont typeface="Arial"/>
              <a:buNone/>
              <a:defRPr sz="1200" kern="1200">
                <a:solidFill>
                  <a:schemeClr val="tx1"/>
                </a:solidFill>
                <a:latin typeface="+mn-lt"/>
                <a:ea typeface="+mn-ea"/>
                <a:cs typeface="+mn-cs"/>
              </a:defRPr>
            </a:lvl9pPr>
          </a:lstStyle>
          <a:p>
            <a:r>
              <a:rPr lang="en-US" sz="3600" dirty="0" smtClean="0">
                <a:solidFill>
                  <a:srgbClr val="FFFF00"/>
                </a:solidFill>
                <a:effectLst>
                  <a:outerShdw blurRad="38100" dist="38100" dir="2700000" algn="tl">
                    <a:srgbClr val="000000">
                      <a:alpha val="43137"/>
                    </a:srgbClr>
                  </a:outerShdw>
                </a:effectLst>
                <a:latin typeface="Helvetica" pitchFamily="-105" charset="0"/>
              </a:rPr>
              <a:t>Scouting U</a:t>
            </a:r>
          </a:p>
        </p:txBody>
      </p:sp>
      <p:pic>
        <p:nvPicPr>
          <p:cNvPr id="5" name="Picture 4"/>
          <p:cNvPicPr>
            <a:picLocks noChangeAspect="1"/>
          </p:cNvPicPr>
          <p:nvPr/>
        </p:nvPicPr>
        <p:blipFill rotWithShape="1">
          <a:blip r:embed="rId3"/>
          <a:srcRect l="15833" t="15625" r="13333" b="16667"/>
          <a:stretch/>
        </p:blipFill>
        <p:spPr>
          <a:xfrm>
            <a:off x="2743200" y="1210235"/>
            <a:ext cx="5791200" cy="44285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281816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2386013" y="3733800"/>
            <a:ext cx="6529387" cy="2438400"/>
          </a:xfrm>
        </p:spPr>
        <p:txBody>
          <a:bodyPr/>
          <a:lstStyle/>
          <a:p>
            <a:pPr algn="ctr">
              <a:buNone/>
            </a:pPr>
            <a:r>
              <a:rPr lang="en-US" i="1" dirty="0" smtClean="0">
                <a:latin typeface="Helvetica" pitchFamily="-105" charset="0"/>
              </a:rPr>
              <a:t>2014 Annual Membership Validation</a:t>
            </a:r>
            <a:br>
              <a:rPr lang="en-US" i="1" dirty="0" smtClean="0">
                <a:latin typeface="Helvetica" pitchFamily="-105" charset="0"/>
              </a:rPr>
            </a:br>
            <a:endParaRPr lang="en-US" sz="2000" dirty="0" smtClean="0">
              <a:latin typeface="Helvetica" pitchFamily="-105" charset="0"/>
            </a:endParaRPr>
          </a:p>
          <a:p>
            <a:pPr marL="457200" indent="-457200">
              <a:buFont typeface="+mj-lt"/>
              <a:buAutoNum type="arabicPeriod"/>
            </a:pPr>
            <a:r>
              <a:rPr lang="en-US" sz="2000" dirty="0" smtClean="0">
                <a:latin typeface="Helvetica" pitchFamily="-105" charset="0"/>
              </a:rPr>
              <a:t>Planning should have started</a:t>
            </a:r>
          </a:p>
          <a:p>
            <a:pPr marL="457200" indent="-457200">
              <a:buFont typeface="+mj-lt"/>
              <a:buAutoNum type="arabicPeriod"/>
            </a:pPr>
            <a:r>
              <a:rPr lang="en-US" sz="2000" dirty="0" smtClean="0">
                <a:latin typeface="Helvetica" pitchFamily="-105" charset="0"/>
              </a:rPr>
              <a:t>Forms due Feb 15 to area director (LHC?)</a:t>
            </a:r>
          </a:p>
          <a:p>
            <a:pPr marL="457200" indent="-457200">
              <a:buFont typeface="+mj-lt"/>
              <a:buAutoNum type="arabicPeriod"/>
            </a:pPr>
            <a:r>
              <a:rPr lang="en-US" dirty="0" smtClean="0">
                <a:latin typeface="Helvetica" pitchFamily="-105" charset="0"/>
              </a:rPr>
              <a:t>Commissioners </a:t>
            </a:r>
            <a:r>
              <a:rPr lang="en-US" i="1" dirty="0" smtClean="0">
                <a:latin typeface="Helvetica" pitchFamily="-105" charset="0"/>
              </a:rPr>
              <a:t>should</a:t>
            </a:r>
            <a:r>
              <a:rPr lang="en-US" dirty="0" smtClean="0">
                <a:latin typeface="Helvetica" pitchFamily="-105" charset="0"/>
              </a:rPr>
              <a:t> play a big role!!!</a:t>
            </a:r>
          </a:p>
          <a:p>
            <a:pPr marL="457200" indent="-457200">
              <a:buFont typeface="+mj-lt"/>
              <a:buAutoNum type="arabicPeriod"/>
            </a:pPr>
            <a:r>
              <a:rPr lang="en-US" sz="2000" dirty="0" smtClean="0">
                <a:latin typeface="Helvetica" pitchFamily="-105" charset="0"/>
              </a:rPr>
              <a:t>Unit Self-assessment is key</a:t>
            </a:r>
            <a:endParaRPr lang="en-US" sz="2000" dirty="0">
              <a:latin typeface="Helvetica" pitchFamily="-105" charset="0"/>
            </a:endParaRPr>
          </a:p>
          <a:p>
            <a:pPr algn="ctr">
              <a:buNone/>
            </a:pPr>
            <a:endParaRPr lang="en-US" sz="2000" dirty="0" smtClean="0">
              <a:latin typeface="Helvetica" pitchFamily="-105" charset="0"/>
            </a:endParaRPr>
          </a:p>
          <a:p>
            <a:pPr algn="ctr">
              <a:buNone/>
            </a:pPr>
            <a:endParaRPr lang="en-US" dirty="0">
              <a:latin typeface="Helvetica" pitchFamily="-105" charset="0"/>
            </a:endParaRPr>
          </a:p>
          <a:p>
            <a:pPr algn="ctr">
              <a:buNone/>
            </a:pPr>
            <a:endParaRPr lang="en-US" sz="1800" u="sng" dirty="0">
              <a:latin typeface="Helvetica" pitchFamily="-105" charset="0"/>
            </a:endParaRPr>
          </a:p>
          <a:p>
            <a:pPr lvl="1">
              <a:buNone/>
            </a:pPr>
            <a:endParaRPr lang="en-US" dirty="0" smtClean="0">
              <a:latin typeface="Helvetica" pitchFamily="-105" charset="0"/>
            </a:endParaRPr>
          </a:p>
          <a:p>
            <a:pPr lvl="1">
              <a:buNone/>
            </a:pPr>
            <a:endParaRPr lang="en-US" dirty="0" smtClean="0">
              <a:latin typeface="Helvetica" pitchFamily="-105" charset="0"/>
            </a:endParaRPr>
          </a:p>
          <a:p>
            <a:pPr lvl="3">
              <a:buFont typeface="Arial" charset="0"/>
              <a:buNone/>
            </a:pPr>
            <a:endParaRPr lang="en-US" dirty="0" smtClean="0">
              <a:latin typeface="Helvetica" pitchFamily="-105" charset="0"/>
            </a:endParaRPr>
          </a:p>
        </p:txBody>
      </p:sp>
      <p:sp>
        <p:nvSpPr>
          <p:cNvPr id="5" name="Slide Number Placeholder 4"/>
          <p:cNvSpPr>
            <a:spLocks noGrp="1"/>
          </p:cNvSpPr>
          <p:nvPr>
            <p:ph type="sldNum" sz="quarter" idx="10"/>
          </p:nvPr>
        </p:nvSpPr>
        <p:spPr/>
        <p:txBody>
          <a:bodyPr/>
          <a:lstStyle/>
          <a:p>
            <a:fld id="{F1C61C4A-AB4F-4E46-BB2E-5B5A6EB2B89B}" type="slidenum">
              <a:rPr lang="en-US"/>
              <a:pPr/>
              <a:t>12</a:t>
            </a:fld>
            <a:endParaRPr lang="en-US"/>
          </a:p>
        </p:txBody>
      </p:sp>
      <p:sp>
        <p:nvSpPr>
          <p:cNvPr id="3" name="Rectangle 2"/>
          <p:cNvSpPr/>
          <p:nvPr/>
        </p:nvSpPr>
        <p:spPr>
          <a:xfrm>
            <a:off x="4105994" y="378091"/>
            <a:ext cx="3092513" cy="523220"/>
          </a:xfrm>
          <a:prstGeom prst="rect">
            <a:avLst/>
          </a:prstGeom>
        </p:spPr>
        <p:txBody>
          <a:bodyPr wrap="none">
            <a:spAutoFit/>
          </a:bodyPr>
          <a:lstStyle/>
          <a:p>
            <a:pPr algn="ctr">
              <a:buNone/>
            </a:pPr>
            <a:r>
              <a:rPr lang="en-US" sz="2800" dirty="0" smtClean="0">
                <a:solidFill>
                  <a:srgbClr val="FFFF00"/>
                </a:solidFill>
                <a:latin typeface="Arial Black" pitchFamily="34" charset="0"/>
              </a:rPr>
              <a:t>Looking Ahead</a:t>
            </a:r>
            <a:endParaRPr lang="en-US" sz="2800" dirty="0">
              <a:solidFill>
                <a:srgbClr val="FFFF00"/>
              </a:solidFill>
              <a:latin typeface="Arial Black"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2867" y="1058333"/>
            <a:ext cx="3581400" cy="2459229"/>
          </a:xfrm>
          <a:prstGeom prst="rect">
            <a:avLst/>
          </a:prstGeom>
        </p:spPr>
      </p:pic>
    </p:spTree>
    <p:extLst>
      <p:ext uri="{BB962C8B-B14F-4D97-AF65-F5344CB8AC3E}">
        <p14:creationId xmlns:p14="http://schemas.microsoft.com/office/powerpoint/2010/main" val="23880143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E6C9121-6021-42F3-9796-22D1DEAD909F}" type="slidenum">
              <a:rPr lang="en-US" smtClean="0"/>
              <a:pPr/>
              <a:t>13</a:t>
            </a:fld>
            <a:endParaRPr lang="en-US"/>
          </a:p>
        </p:txBody>
      </p:sp>
      <p:sp>
        <p:nvSpPr>
          <p:cNvPr id="5" name="Content Placeholder 2"/>
          <p:cNvSpPr txBox="1">
            <a:spLocks/>
          </p:cNvSpPr>
          <p:nvPr/>
        </p:nvSpPr>
        <p:spPr>
          <a:xfrm>
            <a:off x="2408238" y="4008437"/>
            <a:ext cx="6735762" cy="2468563"/>
          </a:xfrm>
          <a:prstGeom prst="rect">
            <a:avLst/>
          </a:prstGeom>
        </p:spPr>
        <p:txBody>
          <a:bodyPr/>
          <a:lstStyle>
            <a:lvl1pPr marL="342900" indent="-342900" algn="l" defTabSz="457200" rtl="0" fontAlgn="base">
              <a:spcBef>
                <a:spcPct val="20000"/>
              </a:spcBef>
              <a:spcAft>
                <a:spcPct val="0"/>
              </a:spcAft>
              <a:buFont typeface="Arial" charset="0"/>
              <a:buChar char="•"/>
              <a:defRPr sz="2400" b="1" kern="1200">
                <a:solidFill>
                  <a:srgbClr val="FFFFFF"/>
                </a:solidFill>
                <a:latin typeface="Helvetica"/>
                <a:ea typeface="ＭＳ Ｐゴシック" pitchFamily="-105" charset="-128"/>
                <a:cs typeface="+mn-cs"/>
              </a:defRPr>
            </a:lvl1pPr>
            <a:lvl2pPr marL="742950" indent="-285750" algn="l" defTabSz="457200" rtl="0" fontAlgn="base">
              <a:spcBef>
                <a:spcPct val="20000"/>
              </a:spcBef>
              <a:spcAft>
                <a:spcPct val="0"/>
              </a:spcAft>
              <a:buFont typeface="Arial" charset="0"/>
              <a:buChar char="–"/>
              <a:defRPr sz="2000" kern="1200">
                <a:solidFill>
                  <a:srgbClr val="FFFFFF"/>
                </a:solidFill>
                <a:latin typeface="Helvetica"/>
                <a:ea typeface="ＭＳ Ｐゴシック" pitchFamily="-105" charset="-128"/>
                <a:cs typeface="+mn-cs"/>
              </a:defRPr>
            </a:lvl2pPr>
            <a:lvl3pPr marL="1143000" indent="-228600" algn="l" defTabSz="457200" rtl="0" fontAlgn="base">
              <a:spcBef>
                <a:spcPct val="20000"/>
              </a:spcBef>
              <a:spcAft>
                <a:spcPct val="0"/>
              </a:spcAft>
              <a:buFont typeface="Arial" charset="0"/>
              <a:buChar char="•"/>
              <a:defRPr kern="1200">
                <a:solidFill>
                  <a:srgbClr val="FFFFFF"/>
                </a:solidFill>
                <a:latin typeface="Helvetica"/>
                <a:ea typeface="ＭＳ Ｐゴシック" pitchFamily="-105" charset="-128"/>
                <a:cs typeface="+mn-cs"/>
              </a:defRPr>
            </a:lvl3pPr>
            <a:lvl4pPr marL="1600200" indent="-228600" algn="l" defTabSz="457200" rtl="0" fontAlgn="base">
              <a:spcBef>
                <a:spcPct val="20000"/>
              </a:spcBef>
              <a:spcAft>
                <a:spcPct val="0"/>
              </a:spcAft>
              <a:buFont typeface="Arial" charset="0"/>
              <a:buChar char="–"/>
              <a:defRPr sz="1400" b="1" i="1" kern="1200">
                <a:solidFill>
                  <a:srgbClr val="FFFFFF"/>
                </a:solidFill>
                <a:latin typeface="Helvetica"/>
                <a:ea typeface="ＭＳ Ｐゴシック" pitchFamily="-105" charset="-128"/>
                <a:cs typeface="+mn-cs"/>
              </a:defRPr>
            </a:lvl4pPr>
            <a:lvl5pPr marL="2057400" indent="-228600" algn="l" defTabSz="457200" rtl="0" fontAlgn="base">
              <a:spcBef>
                <a:spcPct val="20000"/>
              </a:spcBef>
              <a:spcAft>
                <a:spcPct val="0"/>
              </a:spcAft>
              <a:buFont typeface="Arial" charset="0"/>
              <a:buChar char="»"/>
              <a:defRPr sz="1200" i="1" kern="1200">
                <a:solidFill>
                  <a:srgbClr val="FFFFFF"/>
                </a:solidFill>
                <a:latin typeface="Helvetica"/>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charset="0"/>
              <a:buNone/>
            </a:pPr>
            <a:r>
              <a:rPr lang="en-US" sz="2800" dirty="0" smtClean="0">
                <a:latin typeface="Helvetica" pitchFamily="-105" charset="0"/>
              </a:rPr>
              <a:t>•	March 15, 2014</a:t>
            </a:r>
            <a:r>
              <a:rPr lang="en-US" sz="2800" dirty="0">
                <a:latin typeface="Helvetica" pitchFamily="-105" charset="0"/>
              </a:rPr>
              <a:t> </a:t>
            </a:r>
            <a:r>
              <a:rPr lang="en-US" sz="2800" dirty="0" smtClean="0">
                <a:latin typeface="Helvetica" pitchFamily="-105" charset="0"/>
              </a:rPr>
              <a:t>@ IUP</a:t>
            </a:r>
            <a:br>
              <a:rPr lang="en-US" sz="2800" dirty="0" smtClean="0">
                <a:latin typeface="Helvetica" pitchFamily="-105" charset="0"/>
              </a:rPr>
            </a:br>
            <a:r>
              <a:rPr lang="en-US" i="1" dirty="0" smtClean="0">
                <a:latin typeface="Helvetica" pitchFamily="-105" charset="0"/>
              </a:rPr>
              <a:t>Includes Commissioner College</a:t>
            </a:r>
            <a:r>
              <a:rPr lang="en-US" sz="2800" dirty="0" smtClean="0">
                <a:latin typeface="Helvetica" pitchFamily="-105" charset="0"/>
              </a:rPr>
              <a:t/>
            </a:r>
            <a:br>
              <a:rPr lang="en-US" sz="2800" dirty="0" smtClean="0">
                <a:latin typeface="Helvetica" pitchFamily="-105" charset="0"/>
              </a:rPr>
            </a:br>
            <a:r>
              <a:rPr lang="en-US" sz="2800" dirty="0" smtClean="0">
                <a:latin typeface="Helvetica" pitchFamily="-105" charset="0"/>
              </a:rPr>
              <a:t>	</a:t>
            </a:r>
            <a:endParaRPr lang="en-US" sz="2000" dirty="0" smtClean="0">
              <a:latin typeface="Helvetica" pitchFamily="-105" charset="0"/>
            </a:endParaRPr>
          </a:p>
          <a:p>
            <a:r>
              <a:rPr lang="en-US" dirty="0" smtClean="0">
                <a:latin typeface="Helvetica" pitchFamily="-105" charset="0"/>
              </a:rPr>
              <a:t>Bob Reese representing Commissioners</a:t>
            </a:r>
          </a:p>
          <a:p>
            <a:pPr lvl="3">
              <a:buFont typeface="Arial" charset="0"/>
              <a:buNone/>
            </a:pPr>
            <a:endParaRPr lang="en-US" dirty="0" smtClean="0">
              <a:latin typeface="Helvetica" pitchFamily="-105" charset="0"/>
            </a:endParaRPr>
          </a:p>
        </p:txBody>
      </p:sp>
      <p:sp>
        <p:nvSpPr>
          <p:cNvPr id="2" name="TextBox 1"/>
          <p:cNvSpPr txBox="1"/>
          <p:nvPr/>
        </p:nvSpPr>
        <p:spPr>
          <a:xfrm>
            <a:off x="2667000" y="442079"/>
            <a:ext cx="5257800" cy="3139321"/>
          </a:xfrm>
          <a:prstGeom prst="rect">
            <a:avLst/>
          </a:prstGeom>
          <a:noFill/>
        </p:spPr>
        <p:txBody>
          <a:bodyPr wrap="square" rtlCol="0">
            <a:spAutoFit/>
          </a:bodyPr>
          <a:lstStyle/>
          <a:p>
            <a:r>
              <a:rPr lang="en-US" sz="6600" b="1" dirty="0">
                <a:solidFill>
                  <a:srgbClr val="FFFF00"/>
                </a:solidFill>
              </a:rPr>
              <a:t>Leadership </a:t>
            </a:r>
          </a:p>
          <a:p>
            <a:r>
              <a:rPr lang="en-US" sz="6600" b="1" dirty="0">
                <a:solidFill>
                  <a:srgbClr val="FFFF00"/>
                </a:solidFill>
              </a:rPr>
              <a:t>School of</a:t>
            </a:r>
          </a:p>
          <a:p>
            <a:r>
              <a:rPr lang="en-US" sz="6600" b="1" dirty="0">
                <a:solidFill>
                  <a:srgbClr val="FFFF00"/>
                </a:solidFill>
              </a:rPr>
              <a:t>Scouting</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877813"/>
            <a:ext cx="5078824" cy="5105400"/>
          </a:xfrm>
          <a:prstGeom prst="rect">
            <a:avLst/>
          </a:prstGeom>
        </p:spPr>
      </p:pic>
      <p:sp>
        <p:nvSpPr>
          <p:cNvPr id="11267" name="Title 8"/>
          <p:cNvSpPr>
            <a:spLocks noGrp="1"/>
          </p:cNvSpPr>
          <p:nvPr>
            <p:ph type="title"/>
          </p:nvPr>
        </p:nvSpPr>
        <p:spPr>
          <a:xfrm rot="16200000">
            <a:off x="-2097397" y="3280011"/>
            <a:ext cx="6278624" cy="1474229"/>
          </a:xfrm>
        </p:spPr>
        <p:txBody>
          <a:bodyPr/>
          <a:lstStyle/>
          <a:p>
            <a:pPr algn="ctr"/>
            <a:r>
              <a:rPr lang="en-US" sz="3200" dirty="0" smtClean="0">
                <a:solidFill>
                  <a:srgbClr val="FFD300"/>
                </a:solidFill>
                <a:effectLst>
                  <a:outerShdw blurRad="38100" dist="38100" dir="2700000" algn="tl">
                    <a:srgbClr val="000000">
                      <a:alpha val="43137"/>
                    </a:srgbClr>
                  </a:outerShdw>
                </a:effectLst>
                <a:latin typeface="Helvetica" pitchFamily="-105" charset="0"/>
              </a:rPr>
              <a:t>COMMISSIONER</a:t>
            </a:r>
            <a:r>
              <a:rPr lang="en-US" sz="2800" dirty="0" smtClean="0">
                <a:solidFill>
                  <a:srgbClr val="FFD300"/>
                </a:solidFill>
                <a:effectLst>
                  <a:outerShdw blurRad="38100" dist="38100" dir="2700000" algn="tl">
                    <a:srgbClr val="000000">
                      <a:alpha val="43137"/>
                    </a:srgbClr>
                  </a:outerShdw>
                </a:effectLst>
                <a:latin typeface="Helvetica" pitchFamily="-105" charset="0"/>
              </a:rPr>
              <a:t/>
            </a:r>
            <a:br>
              <a:rPr lang="en-US" sz="2800" dirty="0" smtClean="0">
                <a:solidFill>
                  <a:srgbClr val="FFD300"/>
                </a:solidFill>
                <a:effectLst>
                  <a:outerShdw blurRad="38100" dist="38100" dir="2700000" algn="tl">
                    <a:srgbClr val="000000">
                      <a:alpha val="43137"/>
                    </a:srgbClr>
                  </a:outerShdw>
                </a:effectLst>
                <a:latin typeface="Helvetica" pitchFamily="-105" charset="0"/>
              </a:rPr>
            </a:br>
            <a:r>
              <a:rPr lang="en-US" sz="2800" dirty="0" smtClean="0">
                <a:solidFill>
                  <a:srgbClr val="FFD300"/>
                </a:solidFill>
                <a:effectLst>
                  <a:outerShdw blurRad="38100" dist="38100" dir="2700000" algn="tl">
                    <a:srgbClr val="000000">
                      <a:alpha val="43137"/>
                    </a:srgbClr>
                  </a:outerShdw>
                </a:effectLst>
                <a:latin typeface="Helvetica" pitchFamily="-105" charset="0"/>
              </a:rPr>
              <a:t>General Updates</a:t>
            </a:r>
          </a:p>
        </p:txBody>
      </p:sp>
      <p:sp>
        <p:nvSpPr>
          <p:cNvPr id="6" name="Slide Number Placeholder 5"/>
          <p:cNvSpPr>
            <a:spLocks noGrp="1"/>
          </p:cNvSpPr>
          <p:nvPr>
            <p:ph type="sldNum" sz="quarter" idx="10"/>
          </p:nvPr>
        </p:nvSpPr>
        <p:spPr/>
        <p:txBody>
          <a:bodyPr/>
          <a:lstStyle/>
          <a:p>
            <a:fld id="{573331C9-5FC4-42B5-A6C3-F09C45E02CF1}" type="slidenum">
              <a:rPr lang="en-US"/>
              <a:pPr/>
              <a:t>14</a:t>
            </a:fld>
            <a:endParaRPr lang="en-US"/>
          </a:p>
        </p:txBody>
      </p:sp>
    </p:spTree>
    <p:extLst>
      <p:ext uri="{BB962C8B-B14F-4D97-AF65-F5344CB8AC3E}">
        <p14:creationId xmlns:p14="http://schemas.microsoft.com/office/powerpoint/2010/main" val="23952496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0638" y="195041"/>
            <a:ext cx="6202362" cy="1143000"/>
          </a:xfrm>
        </p:spPr>
        <p:txBody>
          <a:bodyPr/>
          <a:lstStyle/>
          <a:p>
            <a:pPr algn="ctr"/>
            <a:r>
              <a:rPr lang="en-US" sz="4000" b="0" dirty="0" smtClean="0">
                <a:latin typeface="Arial Black" panose="020B0A04020102020204" pitchFamily="34" charset="0"/>
              </a:rPr>
              <a:t>Council </a:t>
            </a:r>
            <a:br>
              <a:rPr lang="en-US" sz="4000" b="0" dirty="0" smtClean="0">
                <a:latin typeface="Arial Black" panose="020B0A04020102020204" pitchFamily="34" charset="0"/>
              </a:rPr>
            </a:br>
            <a:r>
              <a:rPr lang="en-US" sz="4000" b="0" dirty="0" smtClean="0">
                <a:latin typeface="Arial Black" panose="020B0A04020102020204" pitchFamily="34" charset="0"/>
              </a:rPr>
              <a:t>Scorecard</a:t>
            </a:r>
            <a:endParaRPr lang="en-US" sz="4000" b="0" dirty="0">
              <a:latin typeface="Arial Black" panose="020B0A04020102020204" pitchFamily="34" charset="0"/>
            </a:endParaRPr>
          </a:p>
        </p:txBody>
      </p:sp>
      <p:sp>
        <p:nvSpPr>
          <p:cNvPr id="4" name="Slide Number Placeholder 3"/>
          <p:cNvSpPr>
            <a:spLocks noGrp="1"/>
          </p:cNvSpPr>
          <p:nvPr>
            <p:ph type="sldNum" sz="quarter" idx="10"/>
          </p:nvPr>
        </p:nvSpPr>
        <p:spPr/>
        <p:txBody>
          <a:bodyPr/>
          <a:lstStyle/>
          <a:p>
            <a:fld id="{BE238B9C-D53A-444D-9C87-7E9126D60BD2}" type="slidenum">
              <a:rPr lang="en-US" smtClean="0"/>
              <a:pPr/>
              <a:t>15</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7662" y="1392318"/>
            <a:ext cx="4246945" cy="407336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5327" y="5411406"/>
            <a:ext cx="4249280" cy="676715"/>
          </a:xfrm>
          <a:prstGeom prst="rect">
            <a:avLst/>
          </a:prstGeom>
        </p:spPr>
      </p:pic>
    </p:spTree>
    <p:extLst>
      <p:ext uri="{BB962C8B-B14F-4D97-AF65-F5344CB8AC3E}">
        <p14:creationId xmlns:p14="http://schemas.microsoft.com/office/powerpoint/2010/main" val="10942619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0813" y="195041"/>
            <a:ext cx="6202362" cy="1143000"/>
          </a:xfrm>
        </p:spPr>
        <p:txBody>
          <a:bodyPr/>
          <a:lstStyle/>
          <a:p>
            <a:pPr algn="ctr"/>
            <a:r>
              <a:rPr lang="en-US" sz="4000" b="0" dirty="0" smtClean="0">
                <a:latin typeface="Arial Black" panose="020B0A04020102020204" pitchFamily="34" charset="0"/>
              </a:rPr>
              <a:t>Commissioner Scorecard</a:t>
            </a:r>
            <a:endParaRPr lang="en-US" sz="4000" b="0" dirty="0">
              <a:latin typeface="Arial Black" panose="020B0A04020102020204" pitchFamily="34" charset="0"/>
            </a:endParaRPr>
          </a:p>
        </p:txBody>
      </p:sp>
      <p:sp>
        <p:nvSpPr>
          <p:cNvPr id="4" name="Slide Number Placeholder 3"/>
          <p:cNvSpPr>
            <a:spLocks noGrp="1"/>
          </p:cNvSpPr>
          <p:nvPr>
            <p:ph type="sldNum" sz="quarter" idx="10"/>
          </p:nvPr>
        </p:nvSpPr>
        <p:spPr/>
        <p:txBody>
          <a:bodyPr/>
          <a:lstStyle/>
          <a:p>
            <a:fld id="{BE238B9C-D53A-444D-9C87-7E9126D60BD2}" type="slidenum">
              <a:rPr lang="en-US" smtClean="0"/>
              <a:pPr/>
              <a:t>16</a:t>
            </a:fld>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244" t="1022" r="2244" b="2699"/>
          <a:stretch/>
        </p:blipFill>
        <p:spPr>
          <a:xfrm>
            <a:off x="2987040" y="1371600"/>
            <a:ext cx="5303520" cy="50292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577897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0813" y="195041"/>
            <a:ext cx="6202362" cy="1143000"/>
          </a:xfrm>
        </p:spPr>
        <p:txBody>
          <a:bodyPr/>
          <a:lstStyle/>
          <a:p>
            <a:pPr algn="ctr"/>
            <a:r>
              <a:rPr lang="en-US" sz="4000" b="0" dirty="0" smtClean="0">
                <a:latin typeface="Arial Black" panose="020B0A04020102020204" pitchFamily="34" charset="0"/>
              </a:rPr>
              <a:t>Commissioner Scorecard</a:t>
            </a:r>
            <a:endParaRPr lang="en-US" sz="4000" b="0" dirty="0">
              <a:latin typeface="Arial Black" panose="020B0A04020102020204" pitchFamily="34" charset="0"/>
            </a:endParaRPr>
          </a:p>
        </p:txBody>
      </p:sp>
      <p:sp>
        <p:nvSpPr>
          <p:cNvPr id="4" name="Slide Number Placeholder 3"/>
          <p:cNvSpPr>
            <a:spLocks noGrp="1"/>
          </p:cNvSpPr>
          <p:nvPr>
            <p:ph type="sldNum" sz="quarter" idx="10"/>
          </p:nvPr>
        </p:nvSpPr>
        <p:spPr/>
        <p:txBody>
          <a:bodyPr/>
          <a:lstStyle/>
          <a:p>
            <a:fld id="{BE238B9C-D53A-444D-9C87-7E9126D60BD2}" type="slidenum">
              <a:rPr lang="en-US" smtClean="0"/>
              <a:pPr/>
              <a:t>17</a:t>
            </a:fld>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899" t="2772" r="1899" b="4449"/>
          <a:stretch/>
        </p:blipFill>
        <p:spPr>
          <a:xfrm>
            <a:off x="2937007" y="1447800"/>
            <a:ext cx="5403585" cy="493776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270124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2344738" y="1905000"/>
            <a:ext cx="6529387" cy="3810000"/>
          </a:xfrm>
        </p:spPr>
        <p:txBody>
          <a:bodyPr/>
          <a:lstStyle/>
          <a:p>
            <a:pPr algn="ctr">
              <a:buNone/>
            </a:pPr>
            <a:r>
              <a:rPr lang="en-US" sz="3600" i="1" dirty="0">
                <a:latin typeface="Helvetica" pitchFamily="-105" charset="0"/>
              </a:rPr>
              <a:t>Monthly unit visits are the single most critical issue to ensure the delivery of a quality program to every unit in </a:t>
            </a:r>
            <a:r>
              <a:rPr lang="en-US" sz="3600" i="1" dirty="0" smtClean="0">
                <a:latin typeface="Helvetica" pitchFamily="-105" charset="0"/>
              </a:rPr>
              <a:t>our </a:t>
            </a:r>
            <a:r>
              <a:rPr lang="en-US" sz="3600" i="1" dirty="0">
                <a:latin typeface="Helvetica" pitchFamily="-105" charset="0"/>
              </a:rPr>
              <a:t>council</a:t>
            </a:r>
            <a:r>
              <a:rPr lang="en-US" sz="3600" i="1" dirty="0" smtClean="0">
                <a:latin typeface="Helvetica" pitchFamily="-105" charset="0"/>
              </a:rPr>
              <a:t>.</a:t>
            </a:r>
            <a:endParaRPr lang="en-US" dirty="0" smtClean="0">
              <a:latin typeface="Helvetica" pitchFamily="-105" charset="0"/>
            </a:endParaRPr>
          </a:p>
          <a:p>
            <a:pPr lvl="3">
              <a:buFont typeface="Arial" charset="0"/>
              <a:buNone/>
            </a:pPr>
            <a:endParaRPr lang="en-US" dirty="0" smtClean="0">
              <a:latin typeface="Helvetica" pitchFamily="-105" charset="0"/>
            </a:endParaRPr>
          </a:p>
        </p:txBody>
      </p:sp>
      <p:sp>
        <p:nvSpPr>
          <p:cNvPr id="5" name="Slide Number Placeholder 4"/>
          <p:cNvSpPr>
            <a:spLocks noGrp="1"/>
          </p:cNvSpPr>
          <p:nvPr>
            <p:ph type="sldNum" sz="quarter" idx="10"/>
          </p:nvPr>
        </p:nvSpPr>
        <p:spPr/>
        <p:txBody>
          <a:bodyPr/>
          <a:lstStyle/>
          <a:p>
            <a:fld id="{F1C61C4A-AB4F-4E46-BB2E-5B5A6EB2B89B}" type="slidenum">
              <a:rPr lang="en-US"/>
              <a:pPr/>
              <a:t>18</a:t>
            </a:fld>
            <a:endParaRPr lang="en-US"/>
          </a:p>
        </p:txBody>
      </p:sp>
      <p:sp>
        <p:nvSpPr>
          <p:cNvPr id="3" name="Rectangle 2"/>
          <p:cNvSpPr/>
          <p:nvPr/>
        </p:nvSpPr>
        <p:spPr>
          <a:xfrm>
            <a:off x="4698300" y="378091"/>
            <a:ext cx="1907895" cy="769441"/>
          </a:xfrm>
          <a:prstGeom prst="rect">
            <a:avLst/>
          </a:prstGeom>
        </p:spPr>
        <p:txBody>
          <a:bodyPr wrap="none">
            <a:spAutoFit/>
          </a:bodyPr>
          <a:lstStyle/>
          <a:p>
            <a:pPr algn="ctr">
              <a:buNone/>
            </a:pPr>
            <a:r>
              <a:rPr lang="en-US" sz="4400" dirty="0" smtClean="0">
                <a:solidFill>
                  <a:srgbClr val="FFFF00"/>
                </a:solidFill>
                <a:latin typeface="Arial Black" pitchFamily="34" charset="0"/>
              </a:rPr>
              <a:t>UVTS</a:t>
            </a:r>
            <a:endParaRPr lang="en-US" sz="4400" dirty="0">
              <a:solidFill>
                <a:srgbClr val="FFFF00"/>
              </a:solidFill>
              <a:latin typeface="Arial Black" pitchFamily="34" charset="0"/>
            </a:endParaRPr>
          </a:p>
        </p:txBody>
      </p:sp>
    </p:spTree>
    <p:extLst>
      <p:ext uri="{BB962C8B-B14F-4D97-AF65-F5344CB8AC3E}">
        <p14:creationId xmlns:p14="http://schemas.microsoft.com/office/powerpoint/2010/main" val="33503018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2570163" y="1066800"/>
            <a:ext cx="6529387" cy="4953000"/>
          </a:xfrm>
        </p:spPr>
        <p:txBody>
          <a:bodyPr/>
          <a:lstStyle/>
          <a:p>
            <a:pPr>
              <a:buFont typeface="Wingdings" panose="05000000000000000000" pitchFamily="2" charset="2"/>
              <a:buChar char="Ø"/>
            </a:pPr>
            <a:r>
              <a:rPr lang="en-US" dirty="0">
                <a:latin typeface="Helvetica" pitchFamily="-105" charset="0"/>
              </a:rPr>
              <a:t>Beaver Valley	</a:t>
            </a:r>
            <a:r>
              <a:rPr lang="en-US" i="1" dirty="0">
                <a:latin typeface="Helvetica" pitchFamily="-105" charset="0"/>
              </a:rPr>
              <a:t>Jack Boyde Jr</a:t>
            </a:r>
          </a:p>
          <a:p>
            <a:pPr>
              <a:buFont typeface="Wingdings" panose="05000000000000000000" pitchFamily="2" charset="2"/>
              <a:buChar char="Ø"/>
            </a:pPr>
            <a:r>
              <a:rPr lang="en-US" dirty="0">
                <a:latin typeface="Helvetica" pitchFamily="-105" charset="0"/>
              </a:rPr>
              <a:t>Beaver Valley	Jeffrey </a:t>
            </a:r>
            <a:r>
              <a:rPr lang="en-US" dirty="0" err="1">
                <a:latin typeface="Helvetica" pitchFamily="-105" charset="0"/>
              </a:rPr>
              <a:t>Eberle</a:t>
            </a:r>
            <a:r>
              <a:rPr lang="en-US" dirty="0">
                <a:latin typeface="Helvetica" pitchFamily="-105" charset="0"/>
              </a:rPr>
              <a:t> </a:t>
            </a:r>
          </a:p>
          <a:p>
            <a:pPr>
              <a:buFont typeface="Wingdings" panose="05000000000000000000" pitchFamily="2" charset="2"/>
              <a:buChar char="Ø"/>
            </a:pPr>
            <a:r>
              <a:rPr lang="en-US" dirty="0">
                <a:latin typeface="Helvetica" pitchFamily="-105" charset="0"/>
              </a:rPr>
              <a:t>Beaver Valley	Leonard </a:t>
            </a:r>
            <a:r>
              <a:rPr lang="en-US" dirty="0" err="1">
                <a:latin typeface="Helvetica" pitchFamily="-105" charset="0"/>
              </a:rPr>
              <a:t>Skultety</a:t>
            </a:r>
            <a:r>
              <a:rPr lang="en-US" dirty="0">
                <a:latin typeface="Helvetica" pitchFamily="-105" charset="0"/>
              </a:rPr>
              <a:t> Jr.</a:t>
            </a:r>
          </a:p>
          <a:p>
            <a:pPr>
              <a:buFont typeface="Wingdings" panose="05000000000000000000" pitchFamily="2" charset="2"/>
              <a:buChar char="Ø"/>
            </a:pPr>
            <a:r>
              <a:rPr lang="en-US" dirty="0">
                <a:latin typeface="Helvetica" pitchFamily="-105" charset="0"/>
              </a:rPr>
              <a:t>Beaver Valley	Thomas Hines </a:t>
            </a:r>
          </a:p>
          <a:p>
            <a:pPr>
              <a:buFont typeface="Wingdings" panose="05000000000000000000" pitchFamily="2" charset="2"/>
              <a:buChar char="Ø"/>
            </a:pPr>
            <a:r>
              <a:rPr lang="en-US" dirty="0">
                <a:latin typeface="Helvetica" pitchFamily="-105" charset="0"/>
              </a:rPr>
              <a:t>Beaver Valley	William Lytle </a:t>
            </a:r>
          </a:p>
          <a:p>
            <a:pPr>
              <a:buFont typeface="Wingdings" panose="05000000000000000000" pitchFamily="2" charset="2"/>
              <a:buChar char="Ø"/>
            </a:pPr>
            <a:r>
              <a:rPr lang="en-US" dirty="0">
                <a:latin typeface="Helvetica" pitchFamily="-105" charset="0"/>
              </a:rPr>
              <a:t>Chestnut Ridge	Joseph </a:t>
            </a:r>
            <a:r>
              <a:rPr lang="en-US" dirty="0" err="1">
                <a:latin typeface="Helvetica" pitchFamily="-105" charset="0"/>
              </a:rPr>
              <a:t>Rougeux</a:t>
            </a:r>
            <a:r>
              <a:rPr lang="en-US" dirty="0">
                <a:latin typeface="Helvetica" pitchFamily="-105" charset="0"/>
              </a:rPr>
              <a:t> </a:t>
            </a:r>
          </a:p>
          <a:p>
            <a:pPr>
              <a:buFont typeface="Wingdings" panose="05000000000000000000" pitchFamily="2" charset="2"/>
              <a:buChar char="Ø"/>
            </a:pPr>
            <a:r>
              <a:rPr lang="en-US" dirty="0">
                <a:latin typeface="Helvetica" pitchFamily="-105" charset="0"/>
              </a:rPr>
              <a:t>Chestnut Ridge	Patrick Robinson </a:t>
            </a:r>
          </a:p>
          <a:p>
            <a:pPr>
              <a:buFont typeface="Wingdings" panose="05000000000000000000" pitchFamily="2" charset="2"/>
              <a:buChar char="Ø"/>
            </a:pPr>
            <a:r>
              <a:rPr lang="en-US" dirty="0">
                <a:latin typeface="Helvetica" pitchFamily="-105" charset="0"/>
              </a:rPr>
              <a:t>Chestnut Ridge	</a:t>
            </a:r>
            <a:r>
              <a:rPr lang="en-US" i="1" dirty="0">
                <a:latin typeface="Helvetica" pitchFamily="-105" charset="0"/>
              </a:rPr>
              <a:t>Steve </a:t>
            </a:r>
            <a:r>
              <a:rPr lang="en-US" i="1" dirty="0" err="1">
                <a:latin typeface="Helvetica" pitchFamily="-105" charset="0"/>
              </a:rPr>
              <a:t>Deemer</a:t>
            </a:r>
            <a:r>
              <a:rPr lang="en-US" i="1" dirty="0">
                <a:latin typeface="Helvetica" pitchFamily="-105" charset="0"/>
              </a:rPr>
              <a:t> </a:t>
            </a:r>
          </a:p>
          <a:p>
            <a:pPr>
              <a:buFont typeface="Wingdings" panose="05000000000000000000" pitchFamily="2" charset="2"/>
              <a:buChar char="Ø"/>
            </a:pPr>
            <a:r>
              <a:rPr lang="en-US" dirty="0">
                <a:latin typeface="Helvetica" pitchFamily="-105" charset="0"/>
              </a:rPr>
              <a:t>Chief Logan	</a:t>
            </a:r>
            <a:r>
              <a:rPr lang="en-US" dirty="0" smtClean="0">
                <a:latin typeface="Helvetica" pitchFamily="-105" charset="0"/>
              </a:rPr>
              <a:t>	</a:t>
            </a:r>
            <a:r>
              <a:rPr lang="en-US" i="1" dirty="0" smtClean="0">
                <a:latin typeface="Helvetica" pitchFamily="-105" charset="0"/>
              </a:rPr>
              <a:t>Donald </a:t>
            </a:r>
            <a:r>
              <a:rPr lang="en-US" i="1" dirty="0">
                <a:latin typeface="Helvetica" pitchFamily="-105" charset="0"/>
              </a:rPr>
              <a:t>Grimm </a:t>
            </a:r>
          </a:p>
          <a:p>
            <a:pPr>
              <a:buFont typeface="Wingdings" panose="05000000000000000000" pitchFamily="2" charset="2"/>
              <a:buChar char="Ø"/>
            </a:pPr>
            <a:r>
              <a:rPr lang="en-US" dirty="0">
                <a:latin typeface="Helvetica" pitchFamily="-105" charset="0"/>
              </a:rPr>
              <a:t>Chief Logan	</a:t>
            </a:r>
            <a:r>
              <a:rPr lang="en-US" dirty="0" smtClean="0">
                <a:latin typeface="Helvetica" pitchFamily="-105" charset="0"/>
              </a:rPr>
              <a:t>	Kirk </a:t>
            </a:r>
            <a:r>
              <a:rPr lang="en-US" dirty="0">
                <a:latin typeface="Helvetica" pitchFamily="-105" charset="0"/>
              </a:rPr>
              <a:t>Leidy </a:t>
            </a:r>
          </a:p>
          <a:p>
            <a:pPr>
              <a:buFont typeface="Wingdings" panose="05000000000000000000" pitchFamily="2" charset="2"/>
              <a:buChar char="Ø"/>
            </a:pPr>
            <a:r>
              <a:rPr lang="en-US" dirty="0">
                <a:latin typeface="Helvetica" pitchFamily="-105" charset="0"/>
              </a:rPr>
              <a:t>Chief Logan	</a:t>
            </a:r>
            <a:r>
              <a:rPr lang="en-US" dirty="0" smtClean="0">
                <a:latin typeface="Helvetica" pitchFamily="-105" charset="0"/>
              </a:rPr>
              <a:t>	Thomas </a:t>
            </a:r>
            <a:r>
              <a:rPr lang="en-US" dirty="0" err="1">
                <a:latin typeface="Helvetica" pitchFamily="-105" charset="0"/>
              </a:rPr>
              <a:t>Gheer</a:t>
            </a:r>
            <a:r>
              <a:rPr lang="en-US" dirty="0">
                <a:latin typeface="Helvetica" pitchFamily="-105" charset="0"/>
              </a:rPr>
              <a:t> </a:t>
            </a:r>
          </a:p>
        </p:txBody>
      </p:sp>
      <p:sp>
        <p:nvSpPr>
          <p:cNvPr id="5" name="Slide Number Placeholder 4"/>
          <p:cNvSpPr>
            <a:spLocks noGrp="1"/>
          </p:cNvSpPr>
          <p:nvPr>
            <p:ph type="sldNum" sz="quarter" idx="10"/>
          </p:nvPr>
        </p:nvSpPr>
        <p:spPr/>
        <p:txBody>
          <a:bodyPr/>
          <a:lstStyle/>
          <a:p>
            <a:fld id="{F1C61C4A-AB4F-4E46-BB2E-5B5A6EB2B89B}" type="slidenum">
              <a:rPr lang="en-US"/>
              <a:pPr/>
              <a:t>19</a:t>
            </a:fld>
            <a:endParaRPr lang="en-US"/>
          </a:p>
        </p:txBody>
      </p:sp>
      <p:sp>
        <p:nvSpPr>
          <p:cNvPr id="3" name="Rectangle 2"/>
          <p:cNvSpPr/>
          <p:nvPr/>
        </p:nvSpPr>
        <p:spPr>
          <a:xfrm>
            <a:off x="3303288" y="321425"/>
            <a:ext cx="4671023" cy="646331"/>
          </a:xfrm>
          <a:prstGeom prst="rect">
            <a:avLst/>
          </a:prstGeom>
        </p:spPr>
        <p:txBody>
          <a:bodyPr wrap="none">
            <a:spAutoFit/>
          </a:bodyPr>
          <a:lstStyle/>
          <a:p>
            <a:pPr algn="ctr">
              <a:buNone/>
            </a:pPr>
            <a:r>
              <a:rPr lang="en-US" sz="3600" dirty="0">
                <a:solidFill>
                  <a:srgbClr val="FFFF00"/>
                </a:solidFill>
                <a:latin typeface="Arial Black" pitchFamily="34" charset="0"/>
              </a:rPr>
              <a:t>UVTS – November</a:t>
            </a:r>
          </a:p>
        </p:txBody>
      </p:sp>
    </p:spTree>
    <p:extLst>
      <p:ext uri="{BB962C8B-B14F-4D97-AF65-F5344CB8AC3E}">
        <p14:creationId xmlns:p14="http://schemas.microsoft.com/office/powerpoint/2010/main" val="41097277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4594225" y="3025825"/>
            <a:ext cx="8686800" cy="365125"/>
          </a:xfrm>
          <a:effectLst/>
        </p:spPr>
        <p:txBody>
          <a:bodyPr/>
          <a:lstStyle/>
          <a:p>
            <a:fld id="{BE238B9C-D53A-444D-9C87-7E9126D60BD2}" type="slidenum">
              <a:rPr lang="en-US" smtClean="0"/>
              <a:pPr/>
              <a:t>2</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905000"/>
            <a:ext cx="8686800" cy="2476436"/>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905000"/>
            <a:ext cx="8686800" cy="2476436"/>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904988"/>
            <a:ext cx="8686800" cy="2476458"/>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 y="1905367"/>
            <a:ext cx="8686800" cy="2475738"/>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 y="1890877"/>
            <a:ext cx="8686800" cy="2493445"/>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38124678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4000" fill="hold"/>
                                        <p:tgtEl>
                                          <p:spTgt spid="4"/>
                                        </p:tgtEl>
                                        <p:attrNameLst>
                                          <p:attrName>ppt_w</p:attrName>
                                        </p:attrNameLst>
                                      </p:cBhvr>
                                      <p:tavLst>
                                        <p:tav tm="0">
                                          <p:val>
                                            <p:fltVal val="0"/>
                                          </p:val>
                                        </p:tav>
                                        <p:tav tm="100000">
                                          <p:val>
                                            <p:strVal val="#ppt_w"/>
                                          </p:val>
                                        </p:tav>
                                      </p:tavLst>
                                    </p:anim>
                                    <p:anim calcmode="lin" valueType="num">
                                      <p:cBhvr>
                                        <p:cTn id="8" dur="4000" fill="hold"/>
                                        <p:tgtEl>
                                          <p:spTgt spid="4"/>
                                        </p:tgtEl>
                                        <p:attrNameLst>
                                          <p:attrName>ppt_h</p:attrName>
                                        </p:attrNameLst>
                                      </p:cBhvr>
                                      <p:tavLst>
                                        <p:tav tm="0">
                                          <p:val>
                                            <p:fltVal val="0"/>
                                          </p:val>
                                        </p:tav>
                                        <p:tav tm="100000">
                                          <p:val>
                                            <p:strVal val="#ppt_h"/>
                                          </p:val>
                                        </p:tav>
                                      </p:tavLst>
                                    </p:anim>
                                    <p:anim calcmode="lin" valueType="num">
                                      <p:cBhvr>
                                        <p:cTn id="9" dur="4000" fill="hold"/>
                                        <p:tgtEl>
                                          <p:spTgt spid="4"/>
                                        </p:tgtEl>
                                        <p:attrNameLst>
                                          <p:attrName>style.rotation</p:attrName>
                                        </p:attrNameLst>
                                      </p:cBhvr>
                                      <p:tavLst>
                                        <p:tav tm="0">
                                          <p:val>
                                            <p:fltVal val="90"/>
                                          </p:val>
                                        </p:tav>
                                        <p:tav tm="100000">
                                          <p:val>
                                            <p:fltVal val="0"/>
                                          </p:val>
                                        </p:tav>
                                      </p:tavLst>
                                    </p:anim>
                                    <p:animEffect transition="in" filter="fade">
                                      <p:cBhvr>
                                        <p:cTn id="10" dur="4000"/>
                                        <p:tgtEl>
                                          <p:spTgt spid="4"/>
                                        </p:tgtEl>
                                      </p:cBhvr>
                                    </p:animEffect>
                                  </p:childTnLst>
                                </p:cTn>
                              </p:par>
                            </p:childTnLst>
                          </p:cTn>
                        </p:par>
                        <p:par>
                          <p:cTn id="11" fill="hold">
                            <p:stCondLst>
                              <p:cond delay="4000"/>
                            </p:stCondLst>
                            <p:childTnLst>
                              <p:par>
                                <p:cTn id="12" presetID="31" presetClass="entr" presetSubtype="0" fill="hold" nodeType="afterEffect">
                                  <p:stCondLst>
                                    <p:cond delay="5000"/>
                                  </p:stCondLst>
                                  <p:childTnLst>
                                    <p:set>
                                      <p:cBhvr>
                                        <p:cTn id="13" dur="1" fill="hold">
                                          <p:stCondLst>
                                            <p:cond delay="0"/>
                                          </p:stCondLst>
                                        </p:cTn>
                                        <p:tgtEl>
                                          <p:spTgt spid="5"/>
                                        </p:tgtEl>
                                        <p:attrNameLst>
                                          <p:attrName>style.visibility</p:attrName>
                                        </p:attrNameLst>
                                      </p:cBhvr>
                                      <p:to>
                                        <p:strVal val="visible"/>
                                      </p:to>
                                    </p:set>
                                    <p:anim calcmode="lin" valueType="num">
                                      <p:cBhvr>
                                        <p:cTn id="14" dur="4000" fill="hold"/>
                                        <p:tgtEl>
                                          <p:spTgt spid="5"/>
                                        </p:tgtEl>
                                        <p:attrNameLst>
                                          <p:attrName>ppt_w</p:attrName>
                                        </p:attrNameLst>
                                      </p:cBhvr>
                                      <p:tavLst>
                                        <p:tav tm="0">
                                          <p:val>
                                            <p:fltVal val="0"/>
                                          </p:val>
                                        </p:tav>
                                        <p:tav tm="100000">
                                          <p:val>
                                            <p:strVal val="#ppt_w"/>
                                          </p:val>
                                        </p:tav>
                                      </p:tavLst>
                                    </p:anim>
                                    <p:anim calcmode="lin" valueType="num">
                                      <p:cBhvr>
                                        <p:cTn id="15" dur="4000" fill="hold"/>
                                        <p:tgtEl>
                                          <p:spTgt spid="5"/>
                                        </p:tgtEl>
                                        <p:attrNameLst>
                                          <p:attrName>ppt_h</p:attrName>
                                        </p:attrNameLst>
                                      </p:cBhvr>
                                      <p:tavLst>
                                        <p:tav tm="0">
                                          <p:val>
                                            <p:fltVal val="0"/>
                                          </p:val>
                                        </p:tav>
                                        <p:tav tm="100000">
                                          <p:val>
                                            <p:strVal val="#ppt_h"/>
                                          </p:val>
                                        </p:tav>
                                      </p:tavLst>
                                    </p:anim>
                                    <p:anim calcmode="lin" valueType="num">
                                      <p:cBhvr>
                                        <p:cTn id="16" dur="4000" fill="hold"/>
                                        <p:tgtEl>
                                          <p:spTgt spid="5"/>
                                        </p:tgtEl>
                                        <p:attrNameLst>
                                          <p:attrName>style.rotation</p:attrName>
                                        </p:attrNameLst>
                                      </p:cBhvr>
                                      <p:tavLst>
                                        <p:tav tm="0">
                                          <p:val>
                                            <p:fltVal val="90"/>
                                          </p:val>
                                        </p:tav>
                                        <p:tav tm="100000">
                                          <p:val>
                                            <p:fltVal val="0"/>
                                          </p:val>
                                        </p:tav>
                                      </p:tavLst>
                                    </p:anim>
                                    <p:animEffect transition="in" filter="fade">
                                      <p:cBhvr>
                                        <p:cTn id="17" dur="4000"/>
                                        <p:tgtEl>
                                          <p:spTgt spid="5"/>
                                        </p:tgtEl>
                                      </p:cBhvr>
                                    </p:animEffect>
                                  </p:childTnLst>
                                </p:cTn>
                              </p:par>
                            </p:childTnLst>
                          </p:cTn>
                        </p:par>
                        <p:par>
                          <p:cTn id="18" fill="hold">
                            <p:stCondLst>
                              <p:cond delay="13000"/>
                            </p:stCondLst>
                            <p:childTnLst>
                              <p:par>
                                <p:cTn id="19" presetID="31" presetClass="entr" presetSubtype="0" fill="hold" nodeType="afterEffect">
                                  <p:stCondLst>
                                    <p:cond delay="5000"/>
                                  </p:stCondLst>
                                  <p:childTnLst>
                                    <p:set>
                                      <p:cBhvr>
                                        <p:cTn id="20" dur="1" fill="hold">
                                          <p:stCondLst>
                                            <p:cond delay="0"/>
                                          </p:stCondLst>
                                        </p:cTn>
                                        <p:tgtEl>
                                          <p:spTgt spid="6"/>
                                        </p:tgtEl>
                                        <p:attrNameLst>
                                          <p:attrName>style.visibility</p:attrName>
                                        </p:attrNameLst>
                                      </p:cBhvr>
                                      <p:to>
                                        <p:strVal val="visible"/>
                                      </p:to>
                                    </p:set>
                                    <p:anim calcmode="lin" valueType="num">
                                      <p:cBhvr>
                                        <p:cTn id="21" dur="4000" fill="hold"/>
                                        <p:tgtEl>
                                          <p:spTgt spid="6"/>
                                        </p:tgtEl>
                                        <p:attrNameLst>
                                          <p:attrName>ppt_w</p:attrName>
                                        </p:attrNameLst>
                                      </p:cBhvr>
                                      <p:tavLst>
                                        <p:tav tm="0">
                                          <p:val>
                                            <p:fltVal val="0"/>
                                          </p:val>
                                        </p:tav>
                                        <p:tav tm="100000">
                                          <p:val>
                                            <p:strVal val="#ppt_w"/>
                                          </p:val>
                                        </p:tav>
                                      </p:tavLst>
                                    </p:anim>
                                    <p:anim calcmode="lin" valueType="num">
                                      <p:cBhvr>
                                        <p:cTn id="22" dur="4000" fill="hold"/>
                                        <p:tgtEl>
                                          <p:spTgt spid="6"/>
                                        </p:tgtEl>
                                        <p:attrNameLst>
                                          <p:attrName>ppt_h</p:attrName>
                                        </p:attrNameLst>
                                      </p:cBhvr>
                                      <p:tavLst>
                                        <p:tav tm="0">
                                          <p:val>
                                            <p:fltVal val="0"/>
                                          </p:val>
                                        </p:tav>
                                        <p:tav tm="100000">
                                          <p:val>
                                            <p:strVal val="#ppt_h"/>
                                          </p:val>
                                        </p:tav>
                                      </p:tavLst>
                                    </p:anim>
                                    <p:anim calcmode="lin" valueType="num">
                                      <p:cBhvr>
                                        <p:cTn id="23" dur="4000" fill="hold"/>
                                        <p:tgtEl>
                                          <p:spTgt spid="6"/>
                                        </p:tgtEl>
                                        <p:attrNameLst>
                                          <p:attrName>style.rotation</p:attrName>
                                        </p:attrNameLst>
                                      </p:cBhvr>
                                      <p:tavLst>
                                        <p:tav tm="0">
                                          <p:val>
                                            <p:fltVal val="90"/>
                                          </p:val>
                                        </p:tav>
                                        <p:tav tm="100000">
                                          <p:val>
                                            <p:fltVal val="0"/>
                                          </p:val>
                                        </p:tav>
                                      </p:tavLst>
                                    </p:anim>
                                    <p:animEffect transition="in" filter="fade">
                                      <p:cBhvr>
                                        <p:cTn id="24" dur="4000"/>
                                        <p:tgtEl>
                                          <p:spTgt spid="6"/>
                                        </p:tgtEl>
                                      </p:cBhvr>
                                    </p:animEffect>
                                  </p:childTnLst>
                                </p:cTn>
                              </p:par>
                            </p:childTnLst>
                          </p:cTn>
                        </p:par>
                        <p:par>
                          <p:cTn id="25" fill="hold">
                            <p:stCondLst>
                              <p:cond delay="22000"/>
                            </p:stCondLst>
                            <p:childTnLst>
                              <p:par>
                                <p:cTn id="26" presetID="31" presetClass="entr" presetSubtype="0" fill="hold" nodeType="afterEffect">
                                  <p:stCondLst>
                                    <p:cond delay="5000"/>
                                  </p:stCondLst>
                                  <p:childTnLst>
                                    <p:set>
                                      <p:cBhvr>
                                        <p:cTn id="27" dur="1" fill="hold">
                                          <p:stCondLst>
                                            <p:cond delay="0"/>
                                          </p:stCondLst>
                                        </p:cTn>
                                        <p:tgtEl>
                                          <p:spTgt spid="7"/>
                                        </p:tgtEl>
                                        <p:attrNameLst>
                                          <p:attrName>style.visibility</p:attrName>
                                        </p:attrNameLst>
                                      </p:cBhvr>
                                      <p:to>
                                        <p:strVal val="visible"/>
                                      </p:to>
                                    </p:set>
                                    <p:anim calcmode="lin" valueType="num">
                                      <p:cBhvr>
                                        <p:cTn id="28" dur="4000" fill="hold"/>
                                        <p:tgtEl>
                                          <p:spTgt spid="7"/>
                                        </p:tgtEl>
                                        <p:attrNameLst>
                                          <p:attrName>ppt_w</p:attrName>
                                        </p:attrNameLst>
                                      </p:cBhvr>
                                      <p:tavLst>
                                        <p:tav tm="0">
                                          <p:val>
                                            <p:fltVal val="0"/>
                                          </p:val>
                                        </p:tav>
                                        <p:tav tm="100000">
                                          <p:val>
                                            <p:strVal val="#ppt_w"/>
                                          </p:val>
                                        </p:tav>
                                      </p:tavLst>
                                    </p:anim>
                                    <p:anim calcmode="lin" valueType="num">
                                      <p:cBhvr>
                                        <p:cTn id="29" dur="4000" fill="hold"/>
                                        <p:tgtEl>
                                          <p:spTgt spid="7"/>
                                        </p:tgtEl>
                                        <p:attrNameLst>
                                          <p:attrName>ppt_h</p:attrName>
                                        </p:attrNameLst>
                                      </p:cBhvr>
                                      <p:tavLst>
                                        <p:tav tm="0">
                                          <p:val>
                                            <p:fltVal val="0"/>
                                          </p:val>
                                        </p:tav>
                                        <p:tav tm="100000">
                                          <p:val>
                                            <p:strVal val="#ppt_h"/>
                                          </p:val>
                                        </p:tav>
                                      </p:tavLst>
                                    </p:anim>
                                    <p:anim calcmode="lin" valueType="num">
                                      <p:cBhvr>
                                        <p:cTn id="30" dur="4000" fill="hold"/>
                                        <p:tgtEl>
                                          <p:spTgt spid="7"/>
                                        </p:tgtEl>
                                        <p:attrNameLst>
                                          <p:attrName>style.rotation</p:attrName>
                                        </p:attrNameLst>
                                      </p:cBhvr>
                                      <p:tavLst>
                                        <p:tav tm="0">
                                          <p:val>
                                            <p:fltVal val="90"/>
                                          </p:val>
                                        </p:tav>
                                        <p:tav tm="100000">
                                          <p:val>
                                            <p:fltVal val="0"/>
                                          </p:val>
                                        </p:tav>
                                      </p:tavLst>
                                    </p:anim>
                                    <p:animEffect transition="in" filter="fade">
                                      <p:cBhvr>
                                        <p:cTn id="31" dur="4000"/>
                                        <p:tgtEl>
                                          <p:spTgt spid="7"/>
                                        </p:tgtEl>
                                      </p:cBhvr>
                                    </p:animEffect>
                                  </p:childTnLst>
                                </p:cTn>
                              </p:par>
                            </p:childTnLst>
                          </p:cTn>
                        </p:par>
                        <p:par>
                          <p:cTn id="32" fill="hold">
                            <p:stCondLst>
                              <p:cond delay="31000"/>
                            </p:stCondLst>
                            <p:childTnLst>
                              <p:par>
                                <p:cTn id="33" presetID="31" presetClass="entr" presetSubtype="0" fill="hold" nodeType="afterEffect">
                                  <p:stCondLst>
                                    <p:cond delay="5000"/>
                                  </p:stCondLst>
                                  <p:childTnLst>
                                    <p:set>
                                      <p:cBhvr>
                                        <p:cTn id="34" dur="1" fill="hold">
                                          <p:stCondLst>
                                            <p:cond delay="0"/>
                                          </p:stCondLst>
                                        </p:cTn>
                                        <p:tgtEl>
                                          <p:spTgt spid="8"/>
                                        </p:tgtEl>
                                        <p:attrNameLst>
                                          <p:attrName>style.visibility</p:attrName>
                                        </p:attrNameLst>
                                      </p:cBhvr>
                                      <p:to>
                                        <p:strVal val="visible"/>
                                      </p:to>
                                    </p:set>
                                    <p:anim calcmode="lin" valueType="num">
                                      <p:cBhvr>
                                        <p:cTn id="35" dur="4000" fill="hold"/>
                                        <p:tgtEl>
                                          <p:spTgt spid="8"/>
                                        </p:tgtEl>
                                        <p:attrNameLst>
                                          <p:attrName>ppt_w</p:attrName>
                                        </p:attrNameLst>
                                      </p:cBhvr>
                                      <p:tavLst>
                                        <p:tav tm="0">
                                          <p:val>
                                            <p:fltVal val="0"/>
                                          </p:val>
                                        </p:tav>
                                        <p:tav tm="100000">
                                          <p:val>
                                            <p:strVal val="#ppt_w"/>
                                          </p:val>
                                        </p:tav>
                                      </p:tavLst>
                                    </p:anim>
                                    <p:anim calcmode="lin" valueType="num">
                                      <p:cBhvr>
                                        <p:cTn id="36" dur="4000" fill="hold"/>
                                        <p:tgtEl>
                                          <p:spTgt spid="8"/>
                                        </p:tgtEl>
                                        <p:attrNameLst>
                                          <p:attrName>ppt_h</p:attrName>
                                        </p:attrNameLst>
                                      </p:cBhvr>
                                      <p:tavLst>
                                        <p:tav tm="0">
                                          <p:val>
                                            <p:fltVal val="0"/>
                                          </p:val>
                                        </p:tav>
                                        <p:tav tm="100000">
                                          <p:val>
                                            <p:strVal val="#ppt_h"/>
                                          </p:val>
                                        </p:tav>
                                      </p:tavLst>
                                    </p:anim>
                                    <p:anim calcmode="lin" valueType="num">
                                      <p:cBhvr>
                                        <p:cTn id="37" dur="4000" fill="hold"/>
                                        <p:tgtEl>
                                          <p:spTgt spid="8"/>
                                        </p:tgtEl>
                                        <p:attrNameLst>
                                          <p:attrName>style.rotation</p:attrName>
                                        </p:attrNameLst>
                                      </p:cBhvr>
                                      <p:tavLst>
                                        <p:tav tm="0">
                                          <p:val>
                                            <p:fltVal val="90"/>
                                          </p:val>
                                        </p:tav>
                                        <p:tav tm="100000">
                                          <p:val>
                                            <p:fltVal val="0"/>
                                          </p:val>
                                        </p:tav>
                                      </p:tavLst>
                                    </p:anim>
                                    <p:animEffect transition="in" filter="fade">
                                      <p:cBhvr>
                                        <p:cTn id="38" dur="4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2570163" y="1079892"/>
            <a:ext cx="6529387" cy="5484328"/>
          </a:xfrm>
        </p:spPr>
        <p:txBody>
          <a:bodyPr/>
          <a:lstStyle/>
          <a:p>
            <a:pPr>
              <a:buFont typeface="Wingdings" panose="05000000000000000000" pitchFamily="2" charset="2"/>
              <a:buChar char="Ø"/>
            </a:pPr>
            <a:r>
              <a:rPr lang="en-US" dirty="0" smtClean="0">
                <a:latin typeface="Helvetica" pitchFamily="-105" charset="0"/>
              </a:rPr>
              <a:t>Conestoga</a:t>
            </a:r>
            <a:r>
              <a:rPr lang="en-US" dirty="0">
                <a:latin typeface="Helvetica" pitchFamily="-105" charset="0"/>
              </a:rPr>
              <a:t>	</a:t>
            </a:r>
            <a:r>
              <a:rPr lang="en-US" i="1" dirty="0">
                <a:latin typeface="Helvetica" pitchFamily="-105" charset="0"/>
              </a:rPr>
              <a:t>John </a:t>
            </a:r>
            <a:r>
              <a:rPr lang="en-US" i="1" dirty="0" err="1">
                <a:latin typeface="Helvetica" pitchFamily="-105" charset="0"/>
              </a:rPr>
              <a:t>Neuhaus</a:t>
            </a:r>
            <a:r>
              <a:rPr lang="en-US" i="1" dirty="0">
                <a:latin typeface="Helvetica" pitchFamily="-105" charset="0"/>
              </a:rPr>
              <a:t> </a:t>
            </a:r>
          </a:p>
          <a:p>
            <a:pPr>
              <a:buFont typeface="Wingdings" panose="05000000000000000000" pitchFamily="2" charset="2"/>
              <a:buChar char="Ø"/>
            </a:pPr>
            <a:r>
              <a:rPr lang="en-US" dirty="0">
                <a:latin typeface="Helvetica" pitchFamily="-105" charset="0"/>
              </a:rPr>
              <a:t>Conestoga	Kathleen Yates </a:t>
            </a:r>
          </a:p>
          <a:p>
            <a:pPr>
              <a:buFont typeface="Wingdings" panose="05000000000000000000" pitchFamily="2" charset="2"/>
              <a:buChar char="Ø"/>
            </a:pPr>
            <a:r>
              <a:rPr lang="en-US" dirty="0">
                <a:latin typeface="Helvetica" pitchFamily="-105" charset="0"/>
              </a:rPr>
              <a:t>Conestoga	Mercedes Faust </a:t>
            </a:r>
          </a:p>
          <a:p>
            <a:pPr>
              <a:buFont typeface="Wingdings" panose="05000000000000000000" pitchFamily="2" charset="2"/>
              <a:buChar char="Ø"/>
            </a:pPr>
            <a:r>
              <a:rPr lang="en-US" dirty="0">
                <a:latin typeface="Helvetica" pitchFamily="-105" charset="0"/>
              </a:rPr>
              <a:t>Conestoga	Robert Faust </a:t>
            </a:r>
          </a:p>
          <a:p>
            <a:pPr>
              <a:buFont typeface="Wingdings" panose="05000000000000000000" pitchFamily="2" charset="2"/>
              <a:buChar char="Ø"/>
            </a:pPr>
            <a:r>
              <a:rPr lang="en-US" dirty="0">
                <a:latin typeface="Helvetica" pitchFamily="-105" charset="0"/>
              </a:rPr>
              <a:t>Forbes Trail	</a:t>
            </a:r>
            <a:r>
              <a:rPr lang="en-US" i="1" dirty="0">
                <a:latin typeface="Helvetica" pitchFamily="-105" charset="0"/>
              </a:rPr>
              <a:t>David Lauer </a:t>
            </a:r>
          </a:p>
          <a:p>
            <a:pPr>
              <a:buFont typeface="Wingdings" panose="05000000000000000000" pitchFamily="2" charset="2"/>
              <a:buChar char="Ø"/>
            </a:pPr>
            <a:r>
              <a:rPr lang="en-US" dirty="0">
                <a:latin typeface="Helvetica" pitchFamily="-105" charset="0"/>
              </a:rPr>
              <a:t>Forbes Trail	Patrick </a:t>
            </a:r>
            <a:r>
              <a:rPr lang="en-US" dirty="0" err="1">
                <a:latin typeface="Helvetica" pitchFamily="-105" charset="0"/>
              </a:rPr>
              <a:t>Debroisse</a:t>
            </a:r>
            <a:r>
              <a:rPr lang="en-US" dirty="0">
                <a:latin typeface="Helvetica" pitchFamily="-105" charset="0"/>
              </a:rPr>
              <a:t> </a:t>
            </a:r>
          </a:p>
          <a:p>
            <a:pPr>
              <a:buFont typeface="Wingdings" panose="05000000000000000000" pitchFamily="2" charset="2"/>
              <a:buChar char="Ø"/>
            </a:pPr>
            <a:r>
              <a:rPr lang="en-US" dirty="0">
                <a:latin typeface="Helvetica" pitchFamily="-105" charset="0"/>
              </a:rPr>
              <a:t>Fort Pitt	</a:t>
            </a:r>
            <a:r>
              <a:rPr lang="en-US" dirty="0" smtClean="0">
                <a:latin typeface="Helvetica" pitchFamily="-105" charset="0"/>
              </a:rPr>
              <a:t>	Beth </a:t>
            </a:r>
            <a:r>
              <a:rPr lang="en-US" dirty="0" err="1">
                <a:latin typeface="Helvetica" pitchFamily="-105" charset="0"/>
              </a:rPr>
              <a:t>McKinstry</a:t>
            </a:r>
            <a:r>
              <a:rPr lang="en-US" dirty="0">
                <a:latin typeface="Helvetica" pitchFamily="-105" charset="0"/>
              </a:rPr>
              <a:t> </a:t>
            </a:r>
          </a:p>
          <a:p>
            <a:pPr>
              <a:buFont typeface="Wingdings" panose="05000000000000000000" pitchFamily="2" charset="2"/>
              <a:buChar char="Ø"/>
            </a:pPr>
            <a:r>
              <a:rPr lang="en-US" dirty="0">
                <a:latin typeface="Helvetica" pitchFamily="-105" charset="0"/>
              </a:rPr>
              <a:t>Fort Pitt	</a:t>
            </a:r>
            <a:r>
              <a:rPr lang="en-US" dirty="0" smtClean="0">
                <a:latin typeface="Helvetica" pitchFamily="-105" charset="0"/>
              </a:rPr>
              <a:t>	Beverly </a:t>
            </a:r>
            <a:r>
              <a:rPr lang="en-US" dirty="0">
                <a:latin typeface="Helvetica" pitchFamily="-105" charset="0"/>
              </a:rPr>
              <a:t>Harding </a:t>
            </a:r>
          </a:p>
          <a:p>
            <a:pPr>
              <a:buFont typeface="Wingdings" panose="05000000000000000000" pitchFamily="2" charset="2"/>
              <a:buChar char="Ø"/>
            </a:pPr>
            <a:r>
              <a:rPr lang="en-US" dirty="0">
                <a:latin typeface="Helvetica" pitchFamily="-105" charset="0"/>
              </a:rPr>
              <a:t>Fort Pitt	</a:t>
            </a:r>
            <a:r>
              <a:rPr lang="en-US" dirty="0" smtClean="0">
                <a:latin typeface="Helvetica" pitchFamily="-105" charset="0"/>
              </a:rPr>
              <a:t>	</a:t>
            </a:r>
            <a:r>
              <a:rPr lang="en-US" i="1" dirty="0" smtClean="0">
                <a:latin typeface="Helvetica" pitchFamily="-105" charset="0"/>
              </a:rPr>
              <a:t>Scott </a:t>
            </a:r>
            <a:r>
              <a:rPr lang="en-US" i="1" dirty="0">
                <a:latin typeface="Helvetica" pitchFamily="-105" charset="0"/>
              </a:rPr>
              <a:t>Harding </a:t>
            </a:r>
          </a:p>
          <a:p>
            <a:pPr>
              <a:buFont typeface="Wingdings" panose="05000000000000000000" pitchFamily="2" charset="2"/>
              <a:buChar char="Ø"/>
            </a:pPr>
            <a:r>
              <a:rPr lang="en-US" dirty="0" smtClean="0">
                <a:latin typeface="Helvetica" pitchFamily="-105" charset="0"/>
              </a:rPr>
              <a:t>Frontier	</a:t>
            </a:r>
            <a:r>
              <a:rPr lang="en-US" dirty="0">
                <a:latin typeface="Helvetica" pitchFamily="-105" charset="0"/>
              </a:rPr>
              <a:t>	C </a:t>
            </a:r>
            <a:r>
              <a:rPr lang="en-US" dirty="0" err="1">
                <a:latin typeface="Helvetica" pitchFamily="-105" charset="0"/>
              </a:rPr>
              <a:t>Rodi</a:t>
            </a:r>
            <a:r>
              <a:rPr lang="en-US" dirty="0">
                <a:latin typeface="Helvetica" pitchFamily="-105" charset="0"/>
              </a:rPr>
              <a:t> </a:t>
            </a:r>
          </a:p>
          <a:p>
            <a:pPr>
              <a:buFont typeface="Wingdings" panose="05000000000000000000" pitchFamily="2" charset="2"/>
              <a:buChar char="Ø"/>
            </a:pPr>
            <a:r>
              <a:rPr lang="en-US" dirty="0">
                <a:latin typeface="Helvetica" pitchFamily="-105" charset="0"/>
              </a:rPr>
              <a:t>Greene	</a:t>
            </a:r>
            <a:r>
              <a:rPr lang="en-US" dirty="0" smtClean="0">
                <a:latin typeface="Helvetica" pitchFamily="-105" charset="0"/>
              </a:rPr>
              <a:t>	Carol </a:t>
            </a:r>
            <a:r>
              <a:rPr lang="en-US" dirty="0" err="1">
                <a:latin typeface="Helvetica" pitchFamily="-105" charset="0"/>
              </a:rPr>
              <a:t>Salai</a:t>
            </a:r>
            <a:r>
              <a:rPr lang="en-US" dirty="0">
                <a:latin typeface="Helvetica" pitchFamily="-105" charset="0"/>
              </a:rPr>
              <a:t> </a:t>
            </a:r>
            <a:endParaRPr lang="en-US" dirty="0" smtClean="0">
              <a:latin typeface="Helvetica" pitchFamily="-105" charset="0"/>
            </a:endParaRPr>
          </a:p>
          <a:p>
            <a:pPr>
              <a:buFont typeface="Wingdings" panose="05000000000000000000" pitchFamily="2" charset="2"/>
              <a:buChar char="Ø"/>
            </a:pPr>
            <a:r>
              <a:rPr lang="en-US" dirty="0" err="1">
                <a:latin typeface="Helvetica" pitchFamily="-105" charset="0"/>
              </a:rPr>
              <a:t>Japeechen</a:t>
            </a:r>
            <a:r>
              <a:rPr lang="en-US" dirty="0">
                <a:latin typeface="Helvetica" pitchFamily="-105" charset="0"/>
              </a:rPr>
              <a:t>	Evan </a:t>
            </a:r>
            <a:r>
              <a:rPr lang="en-US" dirty="0" smtClean="0">
                <a:latin typeface="Helvetica" pitchFamily="-105" charset="0"/>
              </a:rPr>
              <a:t>Erickson</a:t>
            </a:r>
            <a:endParaRPr lang="en-US" dirty="0">
              <a:latin typeface="Helvetica" pitchFamily="-105" charset="0"/>
            </a:endParaRPr>
          </a:p>
        </p:txBody>
      </p:sp>
      <p:sp>
        <p:nvSpPr>
          <p:cNvPr id="5" name="Slide Number Placeholder 4"/>
          <p:cNvSpPr>
            <a:spLocks noGrp="1"/>
          </p:cNvSpPr>
          <p:nvPr>
            <p:ph type="sldNum" sz="quarter" idx="10"/>
          </p:nvPr>
        </p:nvSpPr>
        <p:spPr/>
        <p:txBody>
          <a:bodyPr/>
          <a:lstStyle/>
          <a:p>
            <a:fld id="{F1C61C4A-AB4F-4E46-BB2E-5B5A6EB2B89B}" type="slidenum">
              <a:rPr lang="en-US"/>
              <a:pPr/>
              <a:t>20</a:t>
            </a:fld>
            <a:endParaRPr lang="en-US"/>
          </a:p>
        </p:txBody>
      </p:sp>
      <p:sp>
        <p:nvSpPr>
          <p:cNvPr id="3" name="Rectangle 2"/>
          <p:cNvSpPr/>
          <p:nvPr/>
        </p:nvSpPr>
        <p:spPr>
          <a:xfrm>
            <a:off x="3301402" y="326724"/>
            <a:ext cx="4671023" cy="710964"/>
          </a:xfrm>
          <a:prstGeom prst="rect">
            <a:avLst/>
          </a:prstGeom>
        </p:spPr>
        <p:txBody>
          <a:bodyPr wrap="none">
            <a:spAutoFit/>
          </a:bodyPr>
          <a:lstStyle/>
          <a:p>
            <a:pPr algn="ctr">
              <a:buNone/>
            </a:pPr>
            <a:r>
              <a:rPr lang="en-US" sz="3600" dirty="0" smtClean="0">
                <a:solidFill>
                  <a:srgbClr val="FFFF00"/>
                </a:solidFill>
                <a:latin typeface="Arial Black" pitchFamily="34" charset="0"/>
              </a:rPr>
              <a:t>UVTS – November</a:t>
            </a:r>
            <a:endParaRPr lang="en-US" sz="3600" dirty="0">
              <a:solidFill>
                <a:srgbClr val="FFFF00"/>
              </a:solidFill>
              <a:latin typeface="Arial Black" pitchFamily="34" charset="0"/>
            </a:endParaRPr>
          </a:p>
        </p:txBody>
      </p:sp>
    </p:spTree>
    <p:extLst>
      <p:ext uri="{BB962C8B-B14F-4D97-AF65-F5344CB8AC3E}">
        <p14:creationId xmlns:p14="http://schemas.microsoft.com/office/powerpoint/2010/main" val="3362180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2568778" y="1077935"/>
            <a:ext cx="6529387" cy="5257800"/>
          </a:xfrm>
        </p:spPr>
        <p:txBody>
          <a:bodyPr/>
          <a:lstStyle/>
          <a:p>
            <a:pPr>
              <a:buFont typeface="Wingdings" panose="05000000000000000000" pitchFamily="2" charset="2"/>
              <a:buChar char="Ø"/>
            </a:pPr>
            <a:r>
              <a:rPr lang="en-US" dirty="0" smtClean="0">
                <a:latin typeface="Helvetica" pitchFamily="-105" charset="0"/>
              </a:rPr>
              <a:t>Keystone</a:t>
            </a:r>
            <a:r>
              <a:rPr lang="en-US" dirty="0">
                <a:latin typeface="Helvetica" pitchFamily="-105" charset="0"/>
              </a:rPr>
              <a:t>	</a:t>
            </a:r>
            <a:r>
              <a:rPr lang="en-US" dirty="0" smtClean="0">
                <a:latin typeface="Helvetica" pitchFamily="-105" charset="0"/>
              </a:rPr>
              <a:t>	Carl </a:t>
            </a:r>
            <a:r>
              <a:rPr lang="en-US" dirty="0">
                <a:latin typeface="Helvetica" pitchFamily="-105" charset="0"/>
              </a:rPr>
              <a:t>Reed </a:t>
            </a:r>
          </a:p>
          <a:p>
            <a:pPr>
              <a:buFont typeface="Wingdings" panose="05000000000000000000" pitchFamily="2" charset="2"/>
              <a:buChar char="Ø"/>
            </a:pPr>
            <a:r>
              <a:rPr lang="en-US" dirty="0">
                <a:latin typeface="Helvetica" pitchFamily="-105" charset="0"/>
              </a:rPr>
              <a:t>Keystone	</a:t>
            </a:r>
            <a:r>
              <a:rPr lang="en-US" dirty="0" smtClean="0">
                <a:latin typeface="Helvetica" pitchFamily="-105" charset="0"/>
              </a:rPr>
              <a:t>	</a:t>
            </a:r>
            <a:r>
              <a:rPr lang="en-US" i="1" dirty="0" smtClean="0">
                <a:latin typeface="Helvetica" pitchFamily="-105" charset="0"/>
              </a:rPr>
              <a:t>Leonard </a:t>
            </a:r>
            <a:r>
              <a:rPr lang="en-US" i="1" dirty="0" err="1">
                <a:latin typeface="Helvetica" pitchFamily="-105" charset="0"/>
              </a:rPr>
              <a:t>Whiteford</a:t>
            </a:r>
            <a:r>
              <a:rPr lang="en-US" i="1" dirty="0">
                <a:latin typeface="Helvetica" pitchFamily="-105" charset="0"/>
              </a:rPr>
              <a:t> </a:t>
            </a:r>
          </a:p>
          <a:p>
            <a:pPr>
              <a:buFont typeface="Wingdings" panose="05000000000000000000" pitchFamily="2" charset="2"/>
              <a:buChar char="Ø"/>
            </a:pPr>
            <a:r>
              <a:rPr lang="en-US" dirty="0">
                <a:latin typeface="Helvetica" pitchFamily="-105" charset="0"/>
              </a:rPr>
              <a:t>Keystone	</a:t>
            </a:r>
            <a:r>
              <a:rPr lang="en-US" dirty="0" smtClean="0">
                <a:latin typeface="Helvetica" pitchFamily="-105" charset="0"/>
              </a:rPr>
              <a:t>	</a:t>
            </a:r>
            <a:r>
              <a:rPr lang="en-US" dirty="0" err="1" smtClean="0">
                <a:latin typeface="Helvetica" pitchFamily="-105" charset="0"/>
              </a:rPr>
              <a:t>Rodell</a:t>
            </a:r>
            <a:r>
              <a:rPr lang="en-US" dirty="0" smtClean="0">
                <a:latin typeface="Helvetica" pitchFamily="-105" charset="0"/>
              </a:rPr>
              <a:t> </a:t>
            </a:r>
            <a:r>
              <a:rPr lang="en-US" dirty="0">
                <a:latin typeface="Helvetica" pitchFamily="-105" charset="0"/>
              </a:rPr>
              <a:t>Snyder </a:t>
            </a:r>
          </a:p>
          <a:p>
            <a:pPr>
              <a:buFont typeface="Wingdings" panose="05000000000000000000" pitchFamily="2" charset="2"/>
              <a:buChar char="Ø"/>
            </a:pPr>
            <a:r>
              <a:rPr lang="en-US" dirty="0" smtClean="0">
                <a:latin typeface="Helvetica" pitchFamily="-105" charset="0"/>
              </a:rPr>
              <a:t>Keystone</a:t>
            </a:r>
            <a:r>
              <a:rPr lang="en-US" dirty="0">
                <a:latin typeface="Helvetica" pitchFamily="-105" charset="0"/>
              </a:rPr>
              <a:t>	</a:t>
            </a:r>
            <a:r>
              <a:rPr lang="en-US" dirty="0" smtClean="0">
                <a:latin typeface="Helvetica" pitchFamily="-105" charset="0"/>
              </a:rPr>
              <a:t>	Vern </a:t>
            </a:r>
            <a:r>
              <a:rPr lang="en-US" dirty="0">
                <a:latin typeface="Helvetica" pitchFamily="-105" charset="0"/>
              </a:rPr>
              <a:t>Walker </a:t>
            </a:r>
          </a:p>
          <a:p>
            <a:pPr>
              <a:buFont typeface="Wingdings" panose="05000000000000000000" pitchFamily="2" charset="2"/>
              <a:buChar char="Ø"/>
            </a:pPr>
            <a:r>
              <a:rPr lang="en-US" dirty="0">
                <a:latin typeface="Helvetica" pitchFamily="-105" charset="0"/>
              </a:rPr>
              <a:t>Mingo Trails	Carl </a:t>
            </a:r>
            <a:r>
              <a:rPr lang="en-US" dirty="0" err="1">
                <a:latin typeface="Helvetica" pitchFamily="-105" charset="0"/>
              </a:rPr>
              <a:t>Dokter</a:t>
            </a:r>
            <a:r>
              <a:rPr lang="en-US" dirty="0">
                <a:latin typeface="Helvetica" pitchFamily="-105" charset="0"/>
              </a:rPr>
              <a:t> </a:t>
            </a:r>
          </a:p>
          <a:p>
            <a:pPr>
              <a:buFont typeface="Wingdings" panose="05000000000000000000" pitchFamily="2" charset="2"/>
              <a:buChar char="Ø"/>
            </a:pPr>
            <a:r>
              <a:rPr lang="en-US" dirty="0">
                <a:latin typeface="Helvetica" pitchFamily="-105" charset="0"/>
              </a:rPr>
              <a:t>Mingo Trails	Charles Moyer </a:t>
            </a:r>
          </a:p>
          <a:p>
            <a:pPr>
              <a:buFont typeface="Wingdings" panose="05000000000000000000" pitchFamily="2" charset="2"/>
              <a:buChar char="Ø"/>
            </a:pPr>
            <a:r>
              <a:rPr lang="en-US" dirty="0">
                <a:latin typeface="Helvetica" pitchFamily="-105" charset="0"/>
              </a:rPr>
              <a:t>Mingo Trails	</a:t>
            </a:r>
            <a:r>
              <a:rPr lang="en-US" i="1" dirty="0">
                <a:latin typeface="Helvetica" pitchFamily="-105" charset="0"/>
              </a:rPr>
              <a:t>William McLaughlin </a:t>
            </a:r>
          </a:p>
          <a:p>
            <a:pPr>
              <a:buFont typeface="Wingdings" panose="05000000000000000000" pitchFamily="2" charset="2"/>
              <a:buChar char="Ø"/>
            </a:pPr>
            <a:r>
              <a:rPr lang="en-US" dirty="0">
                <a:latin typeface="Helvetica" pitchFamily="-105" charset="0"/>
              </a:rPr>
              <a:t>Seneca	</a:t>
            </a:r>
            <a:r>
              <a:rPr lang="en-US" dirty="0" smtClean="0">
                <a:latin typeface="Helvetica" pitchFamily="-105" charset="0"/>
              </a:rPr>
              <a:t>	Roger </a:t>
            </a:r>
            <a:r>
              <a:rPr lang="en-US" dirty="0" err="1">
                <a:latin typeface="Helvetica" pitchFamily="-105" charset="0"/>
              </a:rPr>
              <a:t>Dickhans</a:t>
            </a:r>
            <a:r>
              <a:rPr lang="en-US" dirty="0">
                <a:latin typeface="Helvetica" pitchFamily="-105" charset="0"/>
              </a:rPr>
              <a:t> </a:t>
            </a:r>
          </a:p>
          <a:p>
            <a:pPr>
              <a:buFont typeface="Wingdings" panose="05000000000000000000" pitchFamily="2" charset="2"/>
              <a:buChar char="Ø"/>
            </a:pPr>
            <a:r>
              <a:rPr lang="en-US" dirty="0">
                <a:latin typeface="Helvetica" pitchFamily="-105" charset="0"/>
              </a:rPr>
              <a:t>Seneca	</a:t>
            </a:r>
            <a:r>
              <a:rPr lang="en-US" dirty="0" smtClean="0">
                <a:latin typeface="Helvetica" pitchFamily="-105" charset="0"/>
              </a:rPr>
              <a:t>	</a:t>
            </a:r>
            <a:r>
              <a:rPr lang="en-US" i="1" dirty="0" smtClean="0">
                <a:latin typeface="Helvetica" pitchFamily="-105" charset="0"/>
              </a:rPr>
              <a:t>William </a:t>
            </a:r>
            <a:r>
              <a:rPr lang="en-US" i="1" dirty="0" err="1">
                <a:latin typeface="Helvetica" pitchFamily="-105" charset="0"/>
              </a:rPr>
              <a:t>Koller</a:t>
            </a:r>
            <a:r>
              <a:rPr lang="en-US" i="1" dirty="0">
                <a:latin typeface="Helvetica" pitchFamily="-105" charset="0"/>
              </a:rPr>
              <a:t> </a:t>
            </a:r>
          </a:p>
          <a:p>
            <a:pPr>
              <a:buFont typeface="Wingdings" panose="05000000000000000000" pitchFamily="2" charset="2"/>
              <a:buChar char="Ø"/>
            </a:pPr>
            <a:r>
              <a:rPr lang="en-US" dirty="0">
                <a:latin typeface="Helvetica" pitchFamily="-105" charset="0"/>
              </a:rPr>
              <a:t>Steel City	</a:t>
            </a:r>
            <a:r>
              <a:rPr lang="en-US" dirty="0" smtClean="0">
                <a:latin typeface="Helvetica" pitchFamily="-105" charset="0"/>
              </a:rPr>
              <a:t>	Anne </a:t>
            </a:r>
            <a:r>
              <a:rPr lang="en-US" dirty="0">
                <a:latin typeface="Helvetica" pitchFamily="-105" charset="0"/>
              </a:rPr>
              <a:t>Davis </a:t>
            </a:r>
          </a:p>
          <a:p>
            <a:pPr>
              <a:buFont typeface="Wingdings" panose="05000000000000000000" pitchFamily="2" charset="2"/>
              <a:buChar char="Ø"/>
            </a:pPr>
            <a:r>
              <a:rPr lang="en-US" dirty="0">
                <a:latin typeface="Helvetica" pitchFamily="-105" charset="0"/>
              </a:rPr>
              <a:t>Steel City	</a:t>
            </a:r>
            <a:r>
              <a:rPr lang="en-US" dirty="0" smtClean="0">
                <a:latin typeface="Helvetica" pitchFamily="-105" charset="0"/>
              </a:rPr>
              <a:t>	</a:t>
            </a:r>
            <a:r>
              <a:rPr lang="en-US" i="1" dirty="0" smtClean="0">
                <a:latin typeface="Helvetica" pitchFamily="-105" charset="0"/>
              </a:rPr>
              <a:t>Kimberly </a:t>
            </a:r>
            <a:r>
              <a:rPr lang="en-US" i="1" dirty="0" err="1">
                <a:latin typeface="Helvetica" pitchFamily="-105" charset="0"/>
              </a:rPr>
              <a:t>Krapp</a:t>
            </a:r>
            <a:r>
              <a:rPr lang="en-US" i="1" dirty="0">
                <a:latin typeface="Helvetica" pitchFamily="-105" charset="0"/>
              </a:rPr>
              <a:t> </a:t>
            </a:r>
          </a:p>
          <a:p>
            <a:pPr>
              <a:buFont typeface="Wingdings" panose="05000000000000000000" pitchFamily="2" charset="2"/>
              <a:buChar char="Ø"/>
            </a:pPr>
            <a:r>
              <a:rPr lang="en-US" dirty="0" err="1">
                <a:latin typeface="Helvetica" pitchFamily="-105" charset="0"/>
              </a:rPr>
              <a:t>Tecumsa</a:t>
            </a:r>
            <a:r>
              <a:rPr lang="en-US" dirty="0">
                <a:latin typeface="Helvetica" pitchFamily="-105" charset="0"/>
              </a:rPr>
              <a:t>	</a:t>
            </a:r>
            <a:r>
              <a:rPr lang="en-US" dirty="0" smtClean="0">
                <a:latin typeface="Helvetica" pitchFamily="-105" charset="0"/>
              </a:rPr>
              <a:t>	Gregory </a:t>
            </a:r>
            <a:r>
              <a:rPr lang="en-US" dirty="0">
                <a:latin typeface="Helvetica" pitchFamily="-105" charset="0"/>
              </a:rPr>
              <a:t>Weidman </a:t>
            </a:r>
          </a:p>
          <a:p>
            <a:pPr>
              <a:buFont typeface="Wingdings" panose="05000000000000000000" pitchFamily="2" charset="2"/>
              <a:buChar char="Ø"/>
            </a:pPr>
            <a:endParaRPr lang="en-US" dirty="0" smtClean="0">
              <a:latin typeface="Helvetica" pitchFamily="-105" charset="0"/>
            </a:endParaRPr>
          </a:p>
          <a:p>
            <a:pPr lvl="1">
              <a:buNone/>
            </a:pPr>
            <a:endParaRPr lang="en-US" dirty="0" smtClean="0">
              <a:latin typeface="Helvetica" pitchFamily="-105" charset="0"/>
            </a:endParaRPr>
          </a:p>
          <a:p>
            <a:pPr lvl="3">
              <a:buFont typeface="Arial" charset="0"/>
              <a:buNone/>
            </a:pPr>
            <a:endParaRPr lang="en-US" dirty="0" smtClean="0">
              <a:latin typeface="Helvetica" pitchFamily="-105" charset="0"/>
            </a:endParaRPr>
          </a:p>
        </p:txBody>
      </p:sp>
      <p:sp>
        <p:nvSpPr>
          <p:cNvPr id="5" name="Slide Number Placeholder 4"/>
          <p:cNvSpPr>
            <a:spLocks noGrp="1"/>
          </p:cNvSpPr>
          <p:nvPr>
            <p:ph type="sldNum" sz="quarter" idx="10"/>
          </p:nvPr>
        </p:nvSpPr>
        <p:spPr/>
        <p:txBody>
          <a:bodyPr/>
          <a:lstStyle/>
          <a:p>
            <a:fld id="{F1C61C4A-AB4F-4E46-BB2E-5B5A6EB2B89B}" type="slidenum">
              <a:rPr lang="en-US"/>
              <a:pPr/>
              <a:t>21</a:t>
            </a:fld>
            <a:endParaRPr lang="en-US"/>
          </a:p>
        </p:txBody>
      </p:sp>
      <p:sp>
        <p:nvSpPr>
          <p:cNvPr id="3" name="Rectangle 2"/>
          <p:cNvSpPr/>
          <p:nvPr/>
        </p:nvSpPr>
        <p:spPr>
          <a:xfrm>
            <a:off x="3220749" y="326724"/>
            <a:ext cx="4824911" cy="710964"/>
          </a:xfrm>
          <a:prstGeom prst="rect">
            <a:avLst/>
          </a:prstGeom>
        </p:spPr>
        <p:txBody>
          <a:bodyPr wrap="none">
            <a:spAutoFit/>
          </a:bodyPr>
          <a:lstStyle/>
          <a:p>
            <a:pPr algn="ctr">
              <a:buNone/>
            </a:pPr>
            <a:r>
              <a:rPr lang="en-US" sz="3600" dirty="0" smtClean="0">
                <a:solidFill>
                  <a:srgbClr val="FFFF00"/>
                </a:solidFill>
                <a:latin typeface="Arial Black" pitchFamily="34" charset="0"/>
              </a:rPr>
              <a:t>UVTS – November</a:t>
            </a:r>
            <a:endParaRPr lang="en-US" sz="3600" dirty="0">
              <a:solidFill>
                <a:srgbClr val="FFFF00"/>
              </a:solidFill>
              <a:latin typeface="Arial Black" pitchFamily="34" charset="0"/>
            </a:endParaRPr>
          </a:p>
        </p:txBody>
      </p:sp>
    </p:spTree>
    <p:extLst>
      <p:ext uri="{BB962C8B-B14F-4D97-AF65-F5344CB8AC3E}">
        <p14:creationId xmlns:p14="http://schemas.microsoft.com/office/powerpoint/2010/main" val="30288078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236583" y="2846184"/>
            <a:ext cx="6278624" cy="2110257"/>
          </a:xfrm>
        </p:spPr>
        <p:txBody>
          <a:bodyPr/>
          <a:lstStyle/>
          <a:p>
            <a:pPr algn="ctr"/>
            <a:r>
              <a:rPr lang="en-US" sz="3200" dirty="0" smtClean="0">
                <a:solidFill>
                  <a:srgbClr val="FF0000"/>
                </a:solidFill>
              </a:rPr>
              <a:t>MEMBERSHIP </a:t>
            </a:r>
            <a:br>
              <a:rPr lang="en-US" sz="3200" dirty="0" smtClean="0">
                <a:solidFill>
                  <a:srgbClr val="FF0000"/>
                </a:solidFill>
              </a:rPr>
            </a:br>
            <a:r>
              <a:rPr lang="en-US" sz="2800" dirty="0" smtClean="0">
                <a:solidFill>
                  <a:srgbClr val="FF0000"/>
                </a:solidFill>
              </a:rPr>
              <a:t>The Main Thing</a:t>
            </a:r>
            <a:endParaRPr lang="en-US" sz="2800" dirty="0">
              <a:solidFill>
                <a:srgbClr val="FF0000"/>
              </a:solidFill>
            </a:endParaRPr>
          </a:p>
        </p:txBody>
      </p:sp>
      <p:sp>
        <p:nvSpPr>
          <p:cNvPr id="3" name="Slide Number Placeholder 2"/>
          <p:cNvSpPr>
            <a:spLocks noGrp="1"/>
          </p:cNvSpPr>
          <p:nvPr>
            <p:ph type="sldNum" sz="quarter" idx="10"/>
          </p:nvPr>
        </p:nvSpPr>
        <p:spPr/>
        <p:txBody>
          <a:bodyPr/>
          <a:lstStyle/>
          <a:p>
            <a:fld id="{8E6C9121-6021-42F3-9796-22D1DEAD909F}" type="slidenum">
              <a:rPr lang="en-US" smtClean="0"/>
              <a:pPr/>
              <a:t>22</a:t>
            </a:fld>
            <a:endParaRPr lang="en-US"/>
          </a:p>
        </p:txBody>
      </p:sp>
      <p:sp>
        <p:nvSpPr>
          <p:cNvPr id="5" name="TextBox 4"/>
          <p:cNvSpPr txBox="1"/>
          <p:nvPr/>
        </p:nvSpPr>
        <p:spPr>
          <a:xfrm>
            <a:off x="3405902" y="381000"/>
            <a:ext cx="5464175" cy="1015663"/>
          </a:xfrm>
          <a:prstGeom prst="rect">
            <a:avLst/>
          </a:prstGeom>
          <a:noFill/>
        </p:spPr>
        <p:txBody>
          <a:bodyPr wrap="square" rtlCol="0">
            <a:spAutoFit/>
          </a:bodyPr>
          <a:lstStyle/>
          <a:p>
            <a:r>
              <a:rPr lang="en-US" sz="3600" b="1" cap="all" dirty="0" smtClean="0">
                <a:solidFill>
                  <a:srgbClr val="FFFF3E"/>
                </a:solidFill>
                <a:effectLst>
                  <a:outerShdw blurRad="38100" dist="38100" dir="2700000" algn="tl">
                    <a:srgbClr val="000000">
                      <a:alpha val="43137"/>
                    </a:srgbClr>
                  </a:outerShdw>
                </a:effectLst>
              </a:rPr>
              <a:t>National Numbers</a:t>
            </a:r>
          </a:p>
          <a:p>
            <a:r>
              <a:rPr lang="en-US" sz="2400" b="1" dirty="0" smtClean="0">
                <a:solidFill>
                  <a:srgbClr val="FFFF3E"/>
                </a:solidFill>
                <a:effectLst>
                  <a:outerShdw blurRad="38100" dist="38100" dir="2700000" algn="tl">
                    <a:srgbClr val="000000">
                      <a:alpha val="43137"/>
                    </a:srgbClr>
                  </a:outerShdw>
                </a:effectLst>
              </a:rPr>
              <a:t>November</a:t>
            </a:r>
            <a:endParaRPr lang="en-US" sz="2400" b="1" dirty="0">
              <a:solidFill>
                <a:srgbClr val="FFFF3E"/>
              </a:solidFill>
              <a:effectLst>
                <a:outerShdw blurRad="38100" dist="38100" dir="2700000" algn="tl">
                  <a:srgbClr val="000000">
                    <a:alpha val="43137"/>
                  </a:srgbClr>
                </a:outerShdw>
              </a:effectLst>
            </a:endParaRPr>
          </a:p>
        </p:txBody>
      </p:sp>
      <p:sp>
        <p:nvSpPr>
          <p:cNvPr id="6" name="TextBox 5"/>
          <p:cNvSpPr txBox="1"/>
          <p:nvPr/>
        </p:nvSpPr>
        <p:spPr>
          <a:xfrm>
            <a:off x="3429000" y="1977241"/>
            <a:ext cx="5575138" cy="3970318"/>
          </a:xfrm>
          <a:prstGeom prst="rect">
            <a:avLst/>
          </a:prstGeom>
          <a:noFill/>
        </p:spPr>
        <p:txBody>
          <a:bodyPr wrap="square" rtlCol="0">
            <a:spAutoFit/>
          </a:bodyPr>
          <a:lstStyle/>
          <a:p>
            <a:r>
              <a:rPr lang="en-US" sz="3600" dirty="0" smtClean="0">
                <a:solidFill>
                  <a:schemeClr val="bg1"/>
                </a:solidFill>
              </a:rPr>
              <a:t>Total Youth (140,406)</a:t>
            </a:r>
          </a:p>
          <a:p>
            <a:endParaRPr lang="en-US" sz="3600" dirty="0" smtClean="0">
              <a:solidFill>
                <a:schemeClr val="bg1"/>
              </a:solidFill>
            </a:endParaRPr>
          </a:p>
          <a:p>
            <a:endParaRPr lang="en-US" sz="3600" dirty="0">
              <a:solidFill>
                <a:schemeClr val="bg1"/>
              </a:solidFill>
            </a:endParaRPr>
          </a:p>
          <a:p>
            <a:r>
              <a:rPr lang="en-US" sz="3600" dirty="0" smtClean="0">
                <a:solidFill>
                  <a:schemeClr val="bg1"/>
                </a:solidFill>
              </a:rPr>
              <a:t>Total Units  (3,627)</a:t>
            </a:r>
          </a:p>
          <a:p>
            <a:endParaRPr lang="en-US" sz="3600" dirty="0">
              <a:solidFill>
                <a:schemeClr val="bg1"/>
              </a:solidFill>
            </a:endParaRPr>
          </a:p>
          <a:p>
            <a:endParaRPr lang="en-US" sz="3600" dirty="0" smtClean="0">
              <a:solidFill>
                <a:schemeClr val="bg1"/>
              </a:solidFill>
            </a:endParaRPr>
          </a:p>
          <a:p>
            <a:r>
              <a:rPr lang="en-US" sz="3600" dirty="0" smtClean="0">
                <a:solidFill>
                  <a:schemeClr val="bg1"/>
                </a:solidFill>
              </a:rPr>
              <a:t>Total Leaders  (38,017)</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473439" y="2057400"/>
            <a:ext cx="933061" cy="9144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504671" y="3616911"/>
            <a:ext cx="933061" cy="9144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469389" y="5164846"/>
            <a:ext cx="933061" cy="914400"/>
          </a:xfrm>
          <a:prstGeom prst="rect">
            <a:avLst/>
          </a:prstGeom>
        </p:spPr>
      </p:pic>
      <p:pic>
        <p:nvPicPr>
          <p:cNvPr id="4" name="Picture 3"/>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a:stretch/>
        </p:blipFill>
        <p:spPr>
          <a:xfrm>
            <a:off x="2514600" y="152400"/>
            <a:ext cx="5638800" cy="61334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606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236583" y="2846184"/>
            <a:ext cx="6278624" cy="2110257"/>
          </a:xfrm>
        </p:spPr>
        <p:txBody>
          <a:bodyPr/>
          <a:lstStyle/>
          <a:p>
            <a:pPr algn="ctr"/>
            <a:r>
              <a:rPr lang="en-US" sz="3200" dirty="0" smtClean="0">
                <a:solidFill>
                  <a:srgbClr val="FF0000"/>
                </a:solidFill>
              </a:rPr>
              <a:t>MEMBERSHIP </a:t>
            </a:r>
            <a:br>
              <a:rPr lang="en-US" sz="3200" dirty="0" smtClean="0">
                <a:solidFill>
                  <a:srgbClr val="FF0000"/>
                </a:solidFill>
              </a:rPr>
            </a:br>
            <a:r>
              <a:rPr lang="en-US" sz="2800" dirty="0" smtClean="0">
                <a:solidFill>
                  <a:srgbClr val="FF0000"/>
                </a:solidFill>
              </a:rPr>
              <a:t>The Main Thing</a:t>
            </a:r>
            <a:endParaRPr lang="en-US" sz="2800" dirty="0">
              <a:solidFill>
                <a:srgbClr val="FF0000"/>
              </a:solidFill>
            </a:endParaRPr>
          </a:p>
        </p:txBody>
      </p:sp>
      <p:sp>
        <p:nvSpPr>
          <p:cNvPr id="3" name="Slide Number Placeholder 2"/>
          <p:cNvSpPr>
            <a:spLocks noGrp="1"/>
          </p:cNvSpPr>
          <p:nvPr>
            <p:ph type="sldNum" sz="quarter" idx="10"/>
          </p:nvPr>
        </p:nvSpPr>
        <p:spPr/>
        <p:txBody>
          <a:bodyPr/>
          <a:lstStyle/>
          <a:p>
            <a:fld id="{8E6C9121-6021-42F3-9796-22D1DEAD909F}" type="slidenum">
              <a:rPr lang="en-US" smtClean="0"/>
              <a:pPr/>
              <a:t>23</a:t>
            </a:fld>
            <a:endParaRPr lang="en-US"/>
          </a:p>
        </p:txBody>
      </p:sp>
      <p:sp>
        <p:nvSpPr>
          <p:cNvPr id="5" name="TextBox 4"/>
          <p:cNvSpPr txBox="1"/>
          <p:nvPr/>
        </p:nvSpPr>
        <p:spPr>
          <a:xfrm>
            <a:off x="3405902" y="381000"/>
            <a:ext cx="5464175" cy="1015663"/>
          </a:xfrm>
          <a:prstGeom prst="rect">
            <a:avLst/>
          </a:prstGeom>
          <a:noFill/>
        </p:spPr>
        <p:txBody>
          <a:bodyPr wrap="square" rtlCol="0">
            <a:spAutoFit/>
          </a:bodyPr>
          <a:lstStyle/>
          <a:p>
            <a:r>
              <a:rPr lang="en-US" sz="3600" b="1" cap="all" dirty="0" smtClean="0">
                <a:solidFill>
                  <a:srgbClr val="FFFF3E"/>
                </a:solidFill>
                <a:effectLst>
                  <a:outerShdw blurRad="38100" dist="38100" dir="2700000" algn="tl">
                    <a:srgbClr val="000000">
                      <a:alpha val="43137"/>
                    </a:srgbClr>
                  </a:outerShdw>
                </a:effectLst>
              </a:rPr>
              <a:t>LHC Numbers</a:t>
            </a:r>
            <a:br>
              <a:rPr lang="en-US" sz="3600" b="1" cap="all" dirty="0" smtClean="0">
                <a:solidFill>
                  <a:srgbClr val="FFFF3E"/>
                </a:solidFill>
                <a:effectLst>
                  <a:outerShdw blurRad="38100" dist="38100" dir="2700000" algn="tl">
                    <a:srgbClr val="000000">
                      <a:alpha val="43137"/>
                    </a:srgbClr>
                  </a:outerShdw>
                </a:effectLst>
              </a:rPr>
            </a:br>
            <a:r>
              <a:rPr lang="en-US" sz="2400" b="1" dirty="0" smtClean="0">
                <a:solidFill>
                  <a:srgbClr val="FFFF3E"/>
                </a:solidFill>
                <a:effectLst>
                  <a:outerShdw blurRad="38100" dist="38100" dir="2700000" algn="tl">
                    <a:srgbClr val="000000">
                      <a:alpha val="43137"/>
                    </a:srgbClr>
                  </a:outerShdw>
                </a:effectLst>
              </a:rPr>
              <a:t>November</a:t>
            </a:r>
            <a:endParaRPr lang="en-US" sz="2400" b="1" dirty="0">
              <a:solidFill>
                <a:srgbClr val="FFFF3E"/>
              </a:solidFill>
              <a:effectLst>
                <a:outerShdw blurRad="38100" dist="38100" dir="2700000" algn="tl">
                  <a:srgbClr val="000000">
                    <a:alpha val="43137"/>
                  </a:srgbClr>
                </a:outerShdw>
              </a:effectLst>
            </a:endParaRPr>
          </a:p>
        </p:txBody>
      </p:sp>
      <p:sp>
        <p:nvSpPr>
          <p:cNvPr id="6" name="TextBox 5"/>
          <p:cNvSpPr txBox="1"/>
          <p:nvPr/>
        </p:nvSpPr>
        <p:spPr>
          <a:xfrm>
            <a:off x="3429000" y="1977241"/>
            <a:ext cx="5575138" cy="3970318"/>
          </a:xfrm>
          <a:prstGeom prst="rect">
            <a:avLst/>
          </a:prstGeom>
          <a:noFill/>
        </p:spPr>
        <p:txBody>
          <a:bodyPr wrap="square" rtlCol="0">
            <a:spAutoFit/>
          </a:bodyPr>
          <a:lstStyle/>
          <a:p>
            <a:r>
              <a:rPr lang="en-US" sz="3600" dirty="0" smtClean="0">
                <a:solidFill>
                  <a:schemeClr val="bg1"/>
                </a:solidFill>
              </a:rPr>
              <a:t>Total Youth  17</a:t>
            </a:r>
          </a:p>
          <a:p>
            <a:endParaRPr lang="en-US" sz="3600" dirty="0" smtClean="0">
              <a:solidFill>
                <a:schemeClr val="bg1"/>
              </a:solidFill>
            </a:endParaRPr>
          </a:p>
          <a:p>
            <a:endParaRPr lang="en-US" sz="3600" dirty="0">
              <a:solidFill>
                <a:schemeClr val="bg1"/>
              </a:solidFill>
            </a:endParaRPr>
          </a:p>
          <a:p>
            <a:r>
              <a:rPr lang="en-US" sz="3600" dirty="0" smtClean="0">
                <a:solidFill>
                  <a:schemeClr val="bg1"/>
                </a:solidFill>
              </a:rPr>
              <a:t>Total Units   (34)</a:t>
            </a:r>
          </a:p>
          <a:p>
            <a:endParaRPr lang="en-US" sz="3600" dirty="0">
              <a:solidFill>
                <a:schemeClr val="bg1"/>
              </a:solidFill>
            </a:endParaRPr>
          </a:p>
          <a:p>
            <a:endParaRPr lang="en-US" sz="3600" dirty="0" smtClean="0">
              <a:solidFill>
                <a:schemeClr val="bg1"/>
              </a:solidFill>
            </a:endParaRPr>
          </a:p>
          <a:p>
            <a:r>
              <a:rPr lang="en-US" sz="3600" dirty="0" smtClean="0">
                <a:solidFill>
                  <a:schemeClr val="bg1"/>
                </a:solidFill>
              </a:rPr>
              <a:t>Total Leaders   (147)</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504671" y="3616911"/>
            <a:ext cx="933061" cy="9144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469389" y="5164846"/>
            <a:ext cx="933061" cy="914400"/>
          </a:xfrm>
          <a:prstGeom prst="rect">
            <a:avLst/>
          </a:prstGeom>
        </p:spPr>
      </p:pic>
      <p:pic>
        <p:nvPicPr>
          <p:cNvPr id="1026" name="Picture 2" descr="http://www.clker.com/cliparts/a/c/w/M/v/C/green-arrow-down-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2495939" y="1837419"/>
            <a:ext cx="933061" cy="914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a:stretch/>
        </p:blipFill>
        <p:spPr>
          <a:xfrm>
            <a:off x="2514600" y="152400"/>
            <a:ext cx="5638800" cy="61334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4313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236583" y="2846184"/>
            <a:ext cx="6278624" cy="2110257"/>
          </a:xfrm>
        </p:spPr>
        <p:txBody>
          <a:bodyPr/>
          <a:lstStyle/>
          <a:p>
            <a:pPr algn="ctr"/>
            <a:r>
              <a:rPr lang="en-US" sz="3200" dirty="0" smtClean="0">
                <a:solidFill>
                  <a:srgbClr val="FF0000"/>
                </a:solidFill>
              </a:rPr>
              <a:t>MEMBERSHIP </a:t>
            </a:r>
            <a:br>
              <a:rPr lang="en-US" sz="3200" dirty="0" smtClean="0">
                <a:solidFill>
                  <a:srgbClr val="FF0000"/>
                </a:solidFill>
              </a:rPr>
            </a:br>
            <a:r>
              <a:rPr lang="en-US" sz="2800" dirty="0" smtClean="0">
                <a:solidFill>
                  <a:srgbClr val="FF0000"/>
                </a:solidFill>
              </a:rPr>
              <a:t>The Main Thing</a:t>
            </a:r>
            <a:endParaRPr lang="en-US" sz="2800" dirty="0">
              <a:solidFill>
                <a:srgbClr val="FF0000"/>
              </a:solidFill>
            </a:endParaRPr>
          </a:p>
        </p:txBody>
      </p:sp>
      <p:sp>
        <p:nvSpPr>
          <p:cNvPr id="3" name="Slide Number Placeholder 2"/>
          <p:cNvSpPr>
            <a:spLocks noGrp="1"/>
          </p:cNvSpPr>
          <p:nvPr>
            <p:ph type="sldNum" sz="quarter" idx="10"/>
          </p:nvPr>
        </p:nvSpPr>
        <p:spPr/>
        <p:txBody>
          <a:bodyPr/>
          <a:lstStyle/>
          <a:p>
            <a:fld id="{8E6C9121-6021-42F3-9796-22D1DEAD909F}" type="slidenum">
              <a:rPr lang="en-US" smtClean="0"/>
              <a:pPr/>
              <a:t>24</a:t>
            </a:fld>
            <a:endParaRPr lang="en-US"/>
          </a:p>
        </p:txBody>
      </p:sp>
      <p:sp>
        <p:nvSpPr>
          <p:cNvPr id="6" name="TextBox 5"/>
          <p:cNvSpPr txBox="1"/>
          <p:nvPr/>
        </p:nvSpPr>
        <p:spPr>
          <a:xfrm>
            <a:off x="3405902" y="381000"/>
            <a:ext cx="5464175" cy="1015663"/>
          </a:xfrm>
          <a:prstGeom prst="rect">
            <a:avLst/>
          </a:prstGeom>
          <a:noFill/>
        </p:spPr>
        <p:txBody>
          <a:bodyPr wrap="square" rtlCol="0">
            <a:spAutoFit/>
          </a:bodyPr>
          <a:lstStyle/>
          <a:p>
            <a:r>
              <a:rPr lang="en-US" sz="3600" b="1" cap="all" dirty="0" smtClean="0">
                <a:solidFill>
                  <a:srgbClr val="FFFF3E"/>
                </a:solidFill>
                <a:effectLst>
                  <a:outerShdw blurRad="38100" dist="38100" dir="2700000" algn="tl">
                    <a:srgbClr val="000000">
                      <a:alpha val="43137"/>
                    </a:srgbClr>
                  </a:outerShdw>
                </a:effectLst>
              </a:rPr>
              <a:t>LHC Numbers</a:t>
            </a:r>
            <a:br>
              <a:rPr lang="en-US" sz="3600" b="1" cap="all" dirty="0" smtClean="0">
                <a:solidFill>
                  <a:srgbClr val="FFFF3E"/>
                </a:solidFill>
                <a:effectLst>
                  <a:outerShdw blurRad="38100" dist="38100" dir="2700000" algn="tl">
                    <a:srgbClr val="000000">
                      <a:alpha val="43137"/>
                    </a:srgbClr>
                  </a:outerShdw>
                </a:effectLst>
              </a:rPr>
            </a:br>
            <a:r>
              <a:rPr lang="en-US" sz="2400" b="1" dirty="0" smtClean="0">
                <a:solidFill>
                  <a:srgbClr val="FFFF3E"/>
                </a:solidFill>
                <a:effectLst>
                  <a:outerShdw blurRad="38100" dist="38100" dir="2700000" algn="tl">
                    <a:srgbClr val="000000">
                      <a:alpha val="43137"/>
                    </a:srgbClr>
                  </a:outerShdw>
                </a:effectLst>
              </a:rPr>
              <a:t>November</a:t>
            </a:r>
            <a:endParaRPr lang="en-US" sz="2400" b="1" dirty="0">
              <a:solidFill>
                <a:srgbClr val="FFFF3E"/>
              </a:solidFill>
              <a:effectLst>
                <a:outerShdw blurRad="38100" dist="38100" dir="2700000" algn="tl">
                  <a:srgbClr val="000000">
                    <a:alpha val="43137"/>
                  </a:srgbClr>
                </a:outerShdw>
              </a:effectLst>
            </a:endParaRPr>
          </a:p>
        </p:txBody>
      </p:sp>
      <p:sp>
        <p:nvSpPr>
          <p:cNvPr id="7" name="TextBox 6"/>
          <p:cNvSpPr txBox="1"/>
          <p:nvPr/>
        </p:nvSpPr>
        <p:spPr>
          <a:xfrm>
            <a:off x="3429000" y="1977241"/>
            <a:ext cx="5575138" cy="3877985"/>
          </a:xfrm>
          <a:prstGeom prst="rect">
            <a:avLst/>
          </a:prstGeom>
          <a:noFill/>
        </p:spPr>
        <p:txBody>
          <a:bodyPr wrap="square" rtlCol="0">
            <a:spAutoFit/>
          </a:bodyPr>
          <a:lstStyle/>
          <a:p>
            <a:pPr>
              <a:spcBef>
                <a:spcPts val="1200"/>
              </a:spcBef>
            </a:pPr>
            <a:r>
              <a:rPr lang="en-US" sz="3200" dirty="0" smtClean="0">
                <a:solidFill>
                  <a:schemeClr val="bg1"/>
                </a:solidFill>
              </a:rPr>
              <a:t>Tiger Cubs (365)</a:t>
            </a:r>
          </a:p>
          <a:p>
            <a:pPr>
              <a:spcBef>
                <a:spcPts val="1200"/>
              </a:spcBef>
            </a:pPr>
            <a:r>
              <a:rPr lang="en-US" sz="3200" dirty="0" err="1" smtClean="0">
                <a:solidFill>
                  <a:schemeClr val="bg1"/>
                </a:solidFill>
              </a:rPr>
              <a:t>Webelos</a:t>
            </a:r>
            <a:r>
              <a:rPr lang="en-US" sz="3200" dirty="0" smtClean="0">
                <a:solidFill>
                  <a:schemeClr val="bg1"/>
                </a:solidFill>
              </a:rPr>
              <a:t> 83</a:t>
            </a:r>
          </a:p>
          <a:p>
            <a:pPr>
              <a:spcBef>
                <a:spcPts val="1200"/>
              </a:spcBef>
            </a:pPr>
            <a:r>
              <a:rPr lang="en-US" sz="3200" dirty="0" err="1" smtClean="0">
                <a:solidFill>
                  <a:schemeClr val="bg1"/>
                </a:solidFill>
              </a:rPr>
              <a:t>Venturers</a:t>
            </a:r>
            <a:r>
              <a:rPr lang="en-US" sz="3200" dirty="0" smtClean="0">
                <a:solidFill>
                  <a:schemeClr val="bg1"/>
                </a:solidFill>
              </a:rPr>
              <a:t> 211</a:t>
            </a:r>
            <a:endParaRPr lang="en-US" sz="3200" dirty="0">
              <a:solidFill>
                <a:schemeClr val="bg1"/>
              </a:solidFill>
            </a:endParaRPr>
          </a:p>
          <a:p>
            <a:pPr>
              <a:spcBef>
                <a:spcPts val="1200"/>
              </a:spcBef>
            </a:pPr>
            <a:endParaRPr lang="en-US" sz="3600" dirty="0" smtClean="0">
              <a:solidFill>
                <a:schemeClr val="bg1"/>
              </a:solidFill>
            </a:endParaRPr>
          </a:p>
          <a:p>
            <a:pPr>
              <a:spcBef>
                <a:spcPts val="1200"/>
              </a:spcBef>
            </a:pPr>
            <a:r>
              <a:rPr lang="en-US" sz="3200" dirty="0" smtClean="0">
                <a:solidFill>
                  <a:schemeClr val="bg1"/>
                </a:solidFill>
              </a:rPr>
              <a:t>Unit Adults (84)</a:t>
            </a:r>
          </a:p>
          <a:p>
            <a:pPr>
              <a:spcBef>
                <a:spcPts val="1200"/>
              </a:spcBef>
            </a:pPr>
            <a:r>
              <a:rPr lang="en-US" sz="3200" dirty="0" smtClean="0">
                <a:solidFill>
                  <a:schemeClr val="bg1"/>
                </a:solidFill>
              </a:rPr>
              <a:t>Council/District (63)</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962469" y="4639056"/>
            <a:ext cx="475861" cy="466344"/>
          </a:xfrm>
          <a:prstGeom prst="rect">
            <a:avLst/>
          </a:prstGeom>
        </p:spPr>
      </p:pic>
      <p:pic>
        <p:nvPicPr>
          <p:cNvPr id="9" name="Picture 2" descr="http://www.clker.com/cliparts/a/c/w/M/v/C/green-arrow-down-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2962469" y="2666999"/>
            <a:ext cx="466531"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962469" y="5324856"/>
            <a:ext cx="475861" cy="466344"/>
          </a:xfrm>
          <a:prstGeom prst="rect">
            <a:avLst/>
          </a:prstGeom>
        </p:spPr>
      </p:pic>
      <p:pic>
        <p:nvPicPr>
          <p:cNvPr id="11" name="Picture 2" descr="http://www.clker.com/cliparts/a/c/w/M/v/C/green-arrow-down-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2962469" y="3276600"/>
            <a:ext cx="466531" cy="457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949332" y="1972055"/>
            <a:ext cx="475861" cy="466344"/>
          </a:xfrm>
          <a:prstGeom prst="rect">
            <a:avLst/>
          </a:prstGeom>
        </p:spPr>
      </p:pic>
      <p:pic>
        <p:nvPicPr>
          <p:cNvPr id="5" name="Picture 4"/>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a:stretch/>
        </p:blipFill>
        <p:spPr>
          <a:xfrm>
            <a:off x="2819400" y="226097"/>
            <a:ext cx="4349697" cy="61010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1150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1+ppt_w/2"/>
                                          </p:val>
                                        </p:tav>
                                      </p:tavLst>
                                    </p:anim>
                                    <p:anim calcmode="lin" valueType="num">
                                      <p:cBhvr additive="base">
                                        <p:cTn id="7" dur="500"/>
                                        <p:tgtEl>
                                          <p:spTgt spid="5"/>
                                        </p:tgtEl>
                                        <p:attrNameLst>
                                          <p:attrName>ppt_y</p:attrName>
                                        </p:attrNameLst>
                                      </p:cBhvr>
                                      <p:tavLst>
                                        <p:tav tm="0">
                                          <p:val>
                                            <p:strVal val="ppt_y"/>
                                          </p:val>
                                        </p:tav>
                                        <p:tav tm="100000">
                                          <p:val>
                                            <p:strVal val="ppt_y"/>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2270919" y="990600"/>
            <a:ext cx="6735762" cy="1066800"/>
          </a:xfrm>
        </p:spPr>
        <p:txBody>
          <a:bodyPr/>
          <a:lstStyle/>
          <a:p>
            <a:pPr algn="ctr">
              <a:buNone/>
            </a:pPr>
            <a:r>
              <a:rPr lang="en-US" sz="6000" dirty="0" smtClean="0">
                <a:solidFill>
                  <a:srgbClr val="FFFF3E"/>
                </a:solidFill>
                <a:latin typeface="Helvetica" pitchFamily="-105" charset="0"/>
              </a:rPr>
              <a:t>D.C.S.A.</a:t>
            </a:r>
          </a:p>
          <a:p>
            <a:pPr algn="ctr">
              <a:buNone/>
            </a:pPr>
            <a:r>
              <a:rPr lang="en-US" dirty="0" smtClean="0">
                <a:latin typeface="Helvetica" pitchFamily="-105" charset="0"/>
              </a:rPr>
              <a:t>Distinguished Commissioner Service Award</a:t>
            </a:r>
            <a:r>
              <a:rPr lang="en-US" sz="2800" dirty="0" smtClean="0">
                <a:latin typeface="Helvetica" pitchFamily="-105" charset="0"/>
              </a:rPr>
              <a:t/>
            </a:r>
            <a:br>
              <a:rPr lang="en-US" sz="2800" dirty="0" smtClean="0">
                <a:latin typeface="Helvetica" pitchFamily="-105" charset="0"/>
              </a:rPr>
            </a:br>
            <a:r>
              <a:rPr lang="en-US" sz="2800" dirty="0" smtClean="0">
                <a:latin typeface="Helvetica" pitchFamily="-105" charset="0"/>
              </a:rPr>
              <a:t/>
            </a:r>
            <a:br>
              <a:rPr lang="en-US" sz="2800" dirty="0" smtClean="0">
                <a:latin typeface="Helvetica" pitchFamily="-105" charset="0"/>
              </a:rPr>
            </a:br>
            <a:endParaRPr lang="en-US" dirty="0" smtClean="0">
              <a:latin typeface="Helvetica" pitchFamily="-105" charset="0"/>
            </a:endParaRPr>
          </a:p>
          <a:p>
            <a:pPr lvl="1">
              <a:buNone/>
            </a:pPr>
            <a:endParaRPr lang="en-US" dirty="0" smtClean="0">
              <a:latin typeface="Helvetica" pitchFamily="-105" charset="0"/>
            </a:endParaRPr>
          </a:p>
          <a:p>
            <a:pPr>
              <a:buNone/>
            </a:pPr>
            <a:endParaRPr lang="en-US" dirty="0" smtClean="0">
              <a:latin typeface="Helvetica" pitchFamily="-105" charset="0"/>
            </a:endParaRPr>
          </a:p>
          <a:p>
            <a:pPr lvl="3">
              <a:buFont typeface="Arial" charset="0"/>
              <a:buNone/>
            </a:pPr>
            <a:endParaRPr lang="en-US" dirty="0" smtClean="0">
              <a:latin typeface="Helvetica" pitchFamily="-105" charset="0"/>
            </a:endParaRPr>
          </a:p>
        </p:txBody>
      </p:sp>
      <p:sp>
        <p:nvSpPr>
          <p:cNvPr id="5" name="Slide Number Placeholder 4"/>
          <p:cNvSpPr>
            <a:spLocks noGrp="1"/>
          </p:cNvSpPr>
          <p:nvPr>
            <p:ph type="sldNum" sz="quarter" idx="10"/>
          </p:nvPr>
        </p:nvSpPr>
        <p:spPr/>
        <p:txBody>
          <a:bodyPr/>
          <a:lstStyle/>
          <a:p>
            <a:fld id="{F1C61C4A-AB4F-4E46-BB2E-5B5A6EB2B89B}" type="slidenum">
              <a:rPr lang="en-US"/>
              <a:pPr/>
              <a:t>25</a:t>
            </a:fld>
            <a:endParaRPr lang="en-US"/>
          </a:p>
        </p:txBody>
      </p:sp>
      <p:pic>
        <p:nvPicPr>
          <p:cNvPr id="2051" name="Picture 3" descr="D:\Commissioner\ART\DCSA Knot.jpg"/>
          <p:cNvPicPr>
            <a:picLocks noChangeAspect="1" noChangeArrowheads="1"/>
          </p:cNvPicPr>
          <p:nvPr/>
        </p:nvPicPr>
        <p:blipFill>
          <a:blip r:embed="rId3" cstate="print"/>
          <a:srcRect/>
          <a:stretch>
            <a:fillRect/>
          </a:stretch>
        </p:blipFill>
        <p:spPr bwMode="auto">
          <a:xfrm>
            <a:off x="3733800" y="3429000"/>
            <a:ext cx="1501692" cy="685800"/>
          </a:xfrm>
          <a:prstGeom prst="rect">
            <a:avLst/>
          </a:prstGeom>
          <a:noFill/>
        </p:spPr>
      </p:pic>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8161" b="84366" l="16398" r="74882"/>
                    </a14:imgEffect>
                  </a14:imgLayer>
                </a14:imgProps>
              </a:ext>
            </a:extLst>
          </a:blip>
          <a:srcRect l="16683" t="7866" r="26445" b="16175"/>
          <a:stretch/>
        </p:blipFill>
        <p:spPr>
          <a:xfrm>
            <a:off x="5029200" y="2438400"/>
            <a:ext cx="3048000" cy="3924299"/>
          </a:xfrm>
          <a:prstGeom prst="rect">
            <a:avLst/>
          </a:prstGeom>
        </p:spPr>
      </p:pic>
    </p:spTree>
    <p:extLst>
      <p:ext uri="{BB962C8B-B14F-4D97-AF65-F5344CB8AC3E}">
        <p14:creationId xmlns:p14="http://schemas.microsoft.com/office/powerpoint/2010/main" val="15793007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3E"/>
                </a:solidFill>
              </a:rPr>
              <a:t>Priorities</a:t>
            </a:r>
            <a:br>
              <a:rPr lang="en-US" dirty="0" smtClean="0">
                <a:solidFill>
                  <a:srgbClr val="FFFF3E"/>
                </a:solidFill>
              </a:rPr>
            </a:br>
            <a:r>
              <a:rPr lang="en-US" dirty="0" smtClean="0">
                <a:solidFill>
                  <a:srgbClr val="FFFF3E"/>
                </a:solidFill>
              </a:rPr>
              <a:t>Unit Commissioners</a:t>
            </a:r>
            <a:endParaRPr lang="en-US" dirty="0">
              <a:solidFill>
                <a:srgbClr val="FFFF3E"/>
              </a:solidFill>
            </a:endParaRPr>
          </a:p>
        </p:txBody>
      </p:sp>
      <p:sp>
        <p:nvSpPr>
          <p:cNvPr id="3" name="Content Placeholder 2"/>
          <p:cNvSpPr>
            <a:spLocks noGrp="1"/>
          </p:cNvSpPr>
          <p:nvPr>
            <p:ph idx="1"/>
          </p:nvPr>
        </p:nvSpPr>
        <p:spPr>
          <a:xfrm>
            <a:off x="2408238" y="1874837"/>
            <a:ext cx="6278562" cy="4525963"/>
          </a:xfrm>
        </p:spPr>
        <p:txBody>
          <a:bodyPr/>
          <a:lstStyle/>
          <a:p>
            <a:pPr marL="457200" indent="-457200">
              <a:buFont typeface="+mj-lt"/>
              <a:buAutoNum type="arabicPeriod"/>
            </a:pPr>
            <a:r>
              <a:rPr lang="en-US" dirty="0" smtClean="0"/>
              <a:t>Support </a:t>
            </a:r>
            <a:r>
              <a:rPr lang="en-US" dirty="0"/>
              <a:t>unit growth </a:t>
            </a:r>
            <a:r>
              <a:rPr lang="en-US" dirty="0" smtClean="0"/>
              <a:t>using JTE </a:t>
            </a:r>
            <a:br>
              <a:rPr lang="en-US" dirty="0" smtClean="0"/>
            </a:br>
            <a:endParaRPr lang="en-US" dirty="0" smtClean="0"/>
          </a:p>
          <a:p>
            <a:pPr marL="457200" indent="-457200">
              <a:buFont typeface="+mj-lt"/>
              <a:buAutoNum type="arabicPeriod"/>
            </a:pPr>
            <a:r>
              <a:rPr lang="en-US" dirty="0" smtClean="0"/>
              <a:t>Link </a:t>
            </a:r>
            <a:r>
              <a:rPr lang="en-US" dirty="0"/>
              <a:t>district committee resources to </a:t>
            </a:r>
            <a:r>
              <a:rPr lang="en-US" dirty="0" smtClean="0"/>
              <a:t>units</a:t>
            </a:r>
            <a:br>
              <a:rPr lang="en-US" dirty="0" smtClean="0"/>
            </a:br>
            <a:endParaRPr lang="en-US" dirty="0" smtClean="0"/>
          </a:p>
          <a:p>
            <a:pPr marL="457200" indent="-457200">
              <a:buFont typeface="+mj-lt"/>
              <a:buAutoNum type="arabicPeriod"/>
            </a:pPr>
            <a:r>
              <a:rPr lang="en-US" dirty="0" smtClean="0"/>
              <a:t>Visit </a:t>
            </a:r>
            <a:r>
              <a:rPr lang="en-US" dirty="0"/>
              <a:t>units and </a:t>
            </a:r>
            <a:r>
              <a:rPr lang="en-US" dirty="0" smtClean="0"/>
              <a:t>log visits in UVTS </a:t>
            </a:r>
            <a:r>
              <a:rPr lang="en-US" sz="3200" dirty="0" smtClean="0"/>
              <a:t/>
            </a:r>
            <a:br>
              <a:rPr lang="en-US" sz="3200" dirty="0" smtClean="0"/>
            </a:br>
            <a:endParaRPr lang="en-US" sz="3200" dirty="0" smtClean="0"/>
          </a:p>
          <a:p>
            <a:pPr marL="457200" indent="-457200">
              <a:buFont typeface="+mj-lt"/>
              <a:buAutoNum type="arabicPeriod"/>
            </a:pPr>
            <a:r>
              <a:rPr lang="en-US" dirty="0"/>
              <a:t>Support on-time charter </a:t>
            </a:r>
            <a:r>
              <a:rPr lang="en-US" dirty="0" smtClean="0"/>
              <a:t>renewal</a:t>
            </a:r>
            <a:endParaRPr lang="en-US" sz="3200" dirty="0"/>
          </a:p>
        </p:txBody>
      </p:sp>
      <p:sp>
        <p:nvSpPr>
          <p:cNvPr id="4" name="Slide Number Placeholder 3"/>
          <p:cNvSpPr>
            <a:spLocks noGrp="1"/>
          </p:cNvSpPr>
          <p:nvPr>
            <p:ph type="sldNum" sz="quarter" idx="10"/>
          </p:nvPr>
        </p:nvSpPr>
        <p:spPr/>
        <p:txBody>
          <a:bodyPr/>
          <a:lstStyle/>
          <a:p>
            <a:fld id="{BE238B9C-D53A-444D-9C87-7E9126D60BD2}" type="slidenum">
              <a:rPr lang="en-US" smtClean="0"/>
              <a:pPr/>
              <a:t>26</a:t>
            </a:fld>
            <a:endParaRPr lang="en-US"/>
          </a:p>
        </p:txBody>
      </p:sp>
    </p:spTree>
    <p:extLst>
      <p:ext uri="{BB962C8B-B14F-4D97-AF65-F5344CB8AC3E}">
        <p14:creationId xmlns:p14="http://schemas.microsoft.com/office/powerpoint/2010/main" val="29665668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3E"/>
                </a:solidFill>
              </a:rPr>
              <a:t>2014 Priorities</a:t>
            </a:r>
            <a:br>
              <a:rPr lang="en-US" dirty="0" smtClean="0">
                <a:solidFill>
                  <a:srgbClr val="FFFF3E"/>
                </a:solidFill>
              </a:rPr>
            </a:br>
            <a:r>
              <a:rPr lang="en-US" dirty="0" smtClean="0">
                <a:solidFill>
                  <a:srgbClr val="FFFF3E"/>
                </a:solidFill>
              </a:rPr>
              <a:t>District Commissioner</a:t>
            </a:r>
            <a:endParaRPr lang="en-US" dirty="0">
              <a:solidFill>
                <a:srgbClr val="FFFF3E"/>
              </a:solidFill>
            </a:endParaRPr>
          </a:p>
        </p:txBody>
      </p:sp>
      <p:sp>
        <p:nvSpPr>
          <p:cNvPr id="3" name="Content Placeholder 2"/>
          <p:cNvSpPr>
            <a:spLocks noGrp="1"/>
          </p:cNvSpPr>
          <p:nvPr>
            <p:ph idx="1"/>
          </p:nvPr>
        </p:nvSpPr>
        <p:spPr>
          <a:xfrm>
            <a:off x="2408238" y="1874837"/>
            <a:ext cx="6583362" cy="4525963"/>
          </a:xfrm>
        </p:spPr>
        <p:txBody>
          <a:bodyPr/>
          <a:lstStyle/>
          <a:p>
            <a:pPr marL="457200" indent="-457200">
              <a:buFont typeface="+mj-lt"/>
              <a:buAutoNum type="arabicPeriod"/>
            </a:pPr>
            <a:r>
              <a:rPr lang="en-US" sz="3200" dirty="0" smtClean="0"/>
              <a:t>Recruit </a:t>
            </a:r>
            <a:r>
              <a:rPr lang="en-US" sz="3200" dirty="0"/>
              <a:t>Unit </a:t>
            </a:r>
            <a:r>
              <a:rPr lang="en-US" sz="3200" dirty="0" smtClean="0"/>
              <a:t>Commissioners</a:t>
            </a:r>
            <a:br>
              <a:rPr lang="en-US" sz="3200" dirty="0" smtClean="0"/>
            </a:br>
            <a:endParaRPr lang="en-US" sz="3200" dirty="0" smtClean="0"/>
          </a:p>
          <a:p>
            <a:pPr marL="457200" indent="-457200">
              <a:buFont typeface="+mj-lt"/>
              <a:buAutoNum type="arabicPeriod"/>
            </a:pPr>
            <a:r>
              <a:rPr lang="en-US" sz="3200" dirty="0" smtClean="0"/>
              <a:t>Recognize </a:t>
            </a:r>
            <a:r>
              <a:rPr lang="en-US" sz="3200" dirty="0"/>
              <a:t>effective </a:t>
            </a:r>
            <a:r>
              <a:rPr lang="en-US" sz="3200" dirty="0" smtClean="0"/>
              <a:t>commissioners</a:t>
            </a:r>
            <a:br>
              <a:rPr lang="en-US" sz="3200" dirty="0" smtClean="0"/>
            </a:br>
            <a:endParaRPr lang="en-US" sz="3200" dirty="0" smtClean="0"/>
          </a:p>
          <a:p>
            <a:pPr marL="457200" indent="-457200">
              <a:buFont typeface="+mj-lt"/>
              <a:buAutoNum type="arabicPeriod"/>
            </a:pPr>
            <a:r>
              <a:rPr lang="en-US" sz="3200" dirty="0" smtClean="0"/>
              <a:t>Improve </a:t>
            </a:r>
            <a:r>
              <a:rPr lang="en-US" sz="3200" dirty="0"/>
              <a:t>unit </a:t>
            </a:r>
            <a:r>
              <a:rPr lang="en-US" sz="3200" dirty="0" smtClean="0"/>
              <a:t>visitation</a:t>
            </a:r>
            <a:endParaRPr lang="en-US" dirty="0"/>
          </a:p>
        </p:txBody>
      </p:sp>
      <p:sp>
        <p:nvSpPr>
          <p:cNvPr id="4" name="Slide Number Placeholder 3"/>
          <p:cNvSpPr>
            <a:spLocks noGrp="1"/>
          </p:cNvSpPr>
          <p:nvPr>
            <p:ph type="sldNum" sz="quarter" idx="10"/>
          </p:nvPr>
        </p:nvSpPr>
        <p:spPr/>
        <p:txBody>
          <a:bodyPr/>
          <a:lstStyle/>
          <a:p>
            <a:fld id="{BE238B9C-D53A-444D-9C87-7E9126D60BD2}" type="slidenum">
              <a:rPr lang="en-US" smtClean="0"/>
              <a:pPr/>
              <a:t>27</a:t>
            </a:fld>
            <a:endParaRPr lang="en-US"/>
          </a:p>
        </p:txBody>
      </p:sp>
    </p:spTree>
    <p:extLst>
      <p:ext uri="{BB962C8B-B14F-4D97-AF65-F5344CB8AC3E}">
        <p14:creationId xmlns:p14="http://schemas.microsoft.com/office/powerpoint/2010/main" val="42006802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E238B9C-D53A-444D-9C87-7E9126D60BD2}" type="slidenum">
              <a:rPr lang="en-US" smtClean="0"/>
              <a:pPr/>
              <a:t>28</a:t>
            </a:fld>
            <a:endParaRPr lang="en-US"/>
          </a:p>
        </p:txBody>
      </p:sp>
      <p:pic>
        <p:nvPicPr>
          <p:cNvPr id="7" name="Picture 9" descr="JTE_Logo_BW"/>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4700"/>
                    </a14:imgEffect>
                    <a14:imgEffect>
                      <a14:saturation sat="0"/>
                    </a14:imgEffect>
                  </a14:imgLayer>
                </a14:imgProps>
              </a:ext>
            </a:extLst>
          </a:blip>
          <a:srcRect/>
          <a:stretch>
            <a:fillRect/>
          </a:stretch>
        </p:blipFill>
        <p:spPr bwMode="auto">
          <a:xfrm>
            <a:off x="2286000" y="1143000"/>
            <a:ext cx="7038844" cy="4191000"/>
          </a:xfrm>
          <a:prstGeom prst="rect">
            <a:avLst/>
          </a:prstGeom>
          <a:noFill/>
          <a:effectLst>
            <a:glow rad="38100">
              <a:schemeClr val="tx1">
                <a:alpha val="60000"/>
              </a:schemeClr>
            </a:glow>
            <a:softEdge rad="0"/>
          </a:effectLst>
          <a:scene3d>
            <a:camera prst="orthographicFront"/>
            <a:lightRig rig="threePt" dir="t"/>
          </a:scene3d>
          <a:sp3d>
            <a:bevelT w="0" h="0"/>
          </a:sp3d>
        </p:spPr>
      </p:pic>
    </p:spTree>
    <p:extLst>
      <p:ext uri="{BB962C8B-B14F-4D97-AF65-F5344CB8AC3E}">
        <p14:creationId xmlns:p14="http://schemas.microsoft.com/office/powerpoint/2010/main" val="22208641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E238B9C-D53A-444D-9C87-7E9126D60BD2}" type="slidenum">
              <a:rPr lang="en-US" smtClean="0"/>
              <a:pPr/>
              <a:t>3</a:t>
            </a:fld>
            <a:endParaRPr lang="en-US"/>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009650" y="685800"/>
            <a:ext cx="7136790" cy="48196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p:cNvSpPr txBox="1"/>
          <p:nvPr/>
        </p:nvSpPr>
        <p:spPr>
          <a:xfrm>
            <a:off x="1219200" y="5867400"/>
            <a:ext cx="6717690" cy="461665"/>
          </a:xfrm>
          <a:prstGeom prst="rect">
            <a:avLst/>
          </a:prstGeom>
          <a:noFill/>
        </p:spPr>
        <p:txBody>
          <a:bodyPr wrap="square" rtlCol="0">
            <a:spAutoFit/>
          </a:bodyPr>
          <a:lstStyle/>
          <a:p>
            <a:pPr algn="ctr"/>
            <a:r>
              <a:rPr lang="en-US" sz="2400" b="1" dirty="0"/>
              <a:t>Patron of South Africa Scout </a:t>
            </a:r>
            <a:r>
              <a:rPr lang="en-US" sz="2400" b="1" dirty="0" smtClean="0"/>
              <a:t>Association</a:t>
            </a:r>
            <a:endParaRPr lang="en-US" sz="2400" b="1" dirty="0"/>
          </a:p>
        </p:txBody>
      </p:sp>
    </p:spTree>
    <p:extLst>
      <p:ext uri="{BB962C8B-B14F-4D97-AF65-F5344CB8AC3E}">
        <p14:creationId xmlns:p14="http://schemas.microsoft.com/office/powerpoint/2010/main" val="42066852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E238B9C-D53A-444D-9C87-7E9126D60BD2}" type="slidenum">
              <a:rPr lang="en-US" smtClean="0"/>
              <a:pPr/>
              <a:t>4</a:t>
            </a:fld>
            <a:endParaRPr lang="en-US"/>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62000" y="3429000"/>
            <a:ext cx="2209800" cy="22756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962400" y="1143000"/>
            <a:ext cx="4489124" cy="4953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228600"/>
            <a:ext cx="1565466" cy="1447800"/>
          </a:xfrm>
          <a:prstGeom prst="rect">
            <a:avLst/>
          </a:prstGeom>
        </p:spPr>
      </p:pic>
    </p:spTree>
    <p:extLst>
      <p:ext uri="{BB962C8B-B14F-4D97-AF65-F5344CB8AC3E}">
        <p14:creationId xmlns:p14="http://schemas.microsoft.com/office/powerpoint/2010/main" val="35277892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8238" y="609600"/>
            <a:ext cx="6202362" cy="1143000"/>
          </a:xfrm>
        </p:spPr>
        <p:txBody>
          <a:bodyPr/>
          <a:lstStyle/>
          <a:p>
            <a:r>
              <a:rPr lang="en-US" sz="3600" i="1" dirty="0" smtClean="0">
                <a:solidFill>
                  <a:srgbClr val="FFFF00"/>
                </a:solidFill>
              </a:rPr>
              <a:t>Quote of the month:</a:t>
            </a:r>
            <a:endParaRPr lang="en-US" sz="3600" i="1" dirty="0">
              <a:solidFill>
                <a:srgbClr val="FFFF00"/>
              </a:solidFill>
            </a:endParaRPr>
          </a:p>
        </p:txBody>
      </p:sp>
      <p:sp>
        <p:nvSpPr>
          <p:cNvPr id="3" name="Content Placeholder 2"/>
          <p:cNvSpPr>
            <a:spLocks noGrp="1"/>
          </p:cNvSpPr>
          <p:nvPr>
            <p:ph idx="1"/>
          </p:nvPr>
        </p:nvSpPr>
        <p:spPr/>
        <p:txBody>
          <a:bodyPr/>
          <a:lstStyle/>
          <a:p>
            <a:pPr marL="0" indent="0">
              <a:buNone/>
            </a:pPr>
            <a:endParaRPr lang="en-US" sz="3200" dirty="0" smtClean="0">
              <a:solidFill>
                <a:schemeClr val="tx1"/>
              </a:solidFill>
              <a:effectLst>
                <a:outerShdw blurRad="38100" dist="38100" dir="2700000" algn="tl">
                  <a:srgbClr val="000000">
                    <a:alpha val="43137"/>
                  </a:srgbClr>
                </a:outerShdw>
              </a:effectLst>
            </a:endParaRPr>
          </a:p>
          <a:p>
            <a:pPr marL="0" indent="0">
              <a:buNone/>
            </a:pPr>
            <a:r>
              <a:rPr lang="en-US" dirty="0">
                <a:solidFill>
                  <a:schemeClr val="tx1"/>
                </a:solidFill>
                <a:effectLst>
                  <a:outerShdw blurRad="38100" dist="38100" dir="2700000" algn="tl">
                    <a:srgbClr val="000000">
                      <a:alpha val="43137"/>
                    </a:srgbClr>
                  </a:outerShdw>
                </a:effectLst>
              </a:rPr>
              <a:t>"The Scout Movement is a world leader in educating youth. Scouting inspires patriotism, sound moral values, courage, character-building, self-reliance and community awareness. It also motivates our young people to achieve their full potential."</a:t>
            </a:r>
            <a:r>
              <a:rPr lang="en-US" i="1" dirty="0" smtClean="0">
                <a:solidFill>
                  <a:srgbClr val="FFFF00"/>
                </a:solidFill>
              </a:rPr>
              <a:t/>
            </a:r>
            <a:br>
              <a:rPr lang="en-US" i="1" dirty="0" smtClean="0">
                <a:solidFill>
                  <a:srgbClr val="FFFF00"/>
                </a:solidFill>
              </a:rPr>
            </a:br>
            <a:endParaRPr lang="en-US" i="1" dirty="0" smtClean="0">
              <a:solidFill>
                <a:srgbClr val="FFFF00"/>
              </a:solidFill>
            </a:endParaRPr>
          </a:p>
          <a:p>
            <a:pPr marL="0" indent="0" algn="ctr">
              <a:spcAft>
                <a:spcPts val="0"/>
              </a:spcAft>
              <a:buNone/>
            </a:pPr>
            <a:r>
              <a:rPr lang="en-US" b="0" i="1" dirty="0">
                <a:solidFill>
                  <a:schemeClr val="tx1"/>
                </a:solidFill>
              </a:rPr>
              <a:t>Nelson </a:t>
            </a:r>
            <a:r>
              <a:rPr lang="en-US" b="0" i="1" dirty="0" err="1">
                <a:solidFill>
                  <a:schemeClr val="tx1"/>
                </a:solidFill>
              </a:rPr>
              <a:t>Rolihlala</a:t>
            </a:r>
            <a:r>
              <a:rPr lang="en-US" b="0" i="1" dirty="0">
                <a:solidFill>
                  <a:schemeClr val="tx1"/>
                </a:solidFill>
              </a:rPr>
              <a:t> </a:t>
            </a:r>
            <a:r>
              <a:rPr lang="en-US" b="0" i="1" dirty="0" smtClean="0">
                <a:solidFill>
                  <a:schemeClr val="tx1"/>
                </a:solidFill>
              </a:rPr>
              <a:t>Mandela</a:t>
            </a:r>
          </a:p>
        </p:txBody>
      </p:sp>
      <p:sp>
        <p:nvSpPr>
          <p:cNvPr id="4" name="Slide Number Placeholder 3"/>
          <p:cNvSpPr>
            <a:spLocks noGrp="1"/>
          </p:cNvSpPr>
          <p:nvPr>
            <p:ph type="sldNum" sz="quarter" idx="10"/>
          </p:nvPr>
        </p:nvSpPr>
        <p:spPr/>
        <p:txBody>
          <a:bodyPr/>
          <a:lstStyle/>
          <a:p>
            <a:fld id="{BE238B9C-D53A-444D-9C87-7E9126D60BD2}" type="slidenum">
              <a:rPr lang="en-US" smtClean="0"/>
              <a:pPr/>
              <a:t>5</a:t>
            </a:fld>
            <a:endParaRPr lang="en-US"/>
          </a:p>
        </p:txBody>
      </p:sp>
    </p:spTree>
    <p:extLst>
      <p:ext uri="{BB962C8B-B14F-4D97-AF65-F5344CB8AC3E}">
        <p14:creationId xmlns:p14="http://schemas.microsoft.com/office/powerpoint/2010/main" val="24978721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E238B9C-D53A-444D-9C87-7E9126D60BD2}" type="slidenum">
              <a:rPr lang="en-US" smtClean="0"/>
              <a:pPr/>
              <a:t>6</a:t>
            </a:fld>
            <a:endParaRPr lang="en-US"/>
          </a:p>
        </p:txBody>
      </p:sp>
      <p:pic>
        <p:nvPicPr>
          <p:cNvPr id="2" name="Happy Holidays 2013_(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9200" y="179034"/>
            <a:ext cx="11582400" cy="6515100"/>
          </a:xfrm>
          <a:prstGeom prst="rect">
            <a:avLst/>
          </a:prstGeom>
        </p:spPr>
      </p:pic>
    </p:spTree>
    <p:extLst>
      <p:ext uri="{BB962C8B-B14F-4D97-AF65-F5344CB8AC3E}">
        <p14:creationId xmlns:p14="http://schemas.microsoft.com/office/powerpoint/2010/main" val="42522666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8"/>
          <p:cNvSpPr>
            <a:spLocks noGrp="1"/>
          </p:cNvSpPr>
          <p:nvPr>
            <p:ph type="title"/>
          </p:nvPr>
        </p:nvSpPr>
        <p:spPr>
          <a:xfrm rot="16200000">
            <a:off x="-2084183" y="2846184"/>
            <a:ext cx="6278624" cy="2110257"/>
          </a:xfrm>
        </p:spPr>
        <p:txBody>
          <a:bodyPr/>
          <a:lstStyle/>
          <a:p>
            <a:pPr algn="ctr"/>
            <a:r>
              <a:rPr lang="en-US" sz="3200" dirty="0" smtClean="0">
                <a:solidFill>
                  <a:schemeClr val="bg1">
                    <a:lumMod val="65000"/>
                  </a:schemeClr>
                </a:solidFill>
                <a:latin typeface="Helvetica" pitchFamily="-105" charset="0"/>
              </a:rPr>
              <a:t>COMMISSIONER</a:t>
            </a:r>
            <a:br>
              <a:rPr lang="en-US" sz="3200" dirty="0" smtClean="0">
                <a:solidFill>
                  <a:schemeClr val="bg1">
                    <a:lumMod val="65000"/>
                  </a:schemeClr>
                </a:solidFill>
                <a:latin typeface="Helvetica" pitchFamily="-105" charset="0"/>
              </a:rPr>
            </a:br>
            <a:r>
              <a:rPr lang="en-US" sz="2800" dirty="0" smtClean="0">
                <a:solidFill>
                  <a:schemeClr val="bg1">
                    <a:lumMod val="65000"/>
                  </a:schemeClr>
                </a:solidFill>
                <a:latin typeface="Helvetica" pitchFamily="-105" charset="0"/>
              </a:rPr>
              <a:t>Training Updates</a:t>
            </a:r>
            <a:endParaRPr lang="en-US" sz="3200" dirty="0" smtClean="0">
              <a:solidFill>
                <a:schemeClr val="bg1">
                  <a:lumMod val="65000"/>
                </a:schemeClr>
              </a:solidFill>
              <a:latin typeface="Helvetica" pitchFamily="-105" charset="0"/>
            </a:endParaRPr>
          </a:p>
        </p:txBody>
      </p:sp>
      <p:sp>
        <p:nvSpPr>
          <p:cNvPr id="6" name="Slide Number Placeholder 5"/>
          <p:cNvSpPr>
            <a:spLocks noGrp="1"/>
          </p:cNvSpPr>
          <p:nvPr>
            <p:ph type="sldNum" sz="quarter" idx="10"/>
          </p:nvPr>
        </p:nvSpPr>
        <p:spPr/>
        <p:txBody>
          <a:bodyPr/>
          <a:lstStyle/>
          <a:p>
            <a:fld id="{573331C9-5FC4-42B5-A6C3-F09C45E02CF1}" type="slidenum">
              <a:rPr lang="en-US"/>
              <a:pPr/>
              <a:t>7</a:t>
            </a:fld>
            <a:endParaRPr lang="en-US"/>
          </a:p>
        </p:txBody>
      </p:sp>
      <p:pic>
        <p:nvPicPr>
          <p:cNvPr id="5" name="Picture 4" descr="GeneralCommiss_4k.png"/>
          <p:cNvPicPr>
            <a:picLocks noChangeAspect="1"/>
          </p:cNvPicPr>
          <p:nvPr/>
        </p:nvPicPr>
        <p:blipFill>
          <a:blip r:embed="rId3" cstate="print">
            <a:duotone>
              <a:prstClr val="black"/>
              <a:srgbClr val="D9C3A5">
                <a:tint val="50000"/>
                <a:satMod val="180000"/>
              </a:srgbClr>
            </a:duotone>
          </a:blip>
          <a:srcRect r="143" b="2027"/>
          <a:stretch>
            <a:fillRect/>
          </a:stretch>
        </p:blipFill>
        <p:spPr>
          <a:xfrm>
            <a:off x="3810000" y="1427897"/>
            <a:ext cx="3717055" cy="3849806"/>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2408238" y="3429000"/>
            <a:ext cx="6735762" cy="2468563"/>
          </a:xfrm>
        </p:spPr>
        <p:txBody>
          <a:bodyPr/>
          <a:lstStyle/>
          <a:p>
            <a:pPr>
              <a:buNone/>
            </a:pPr>
            <a:r>
              <a:rPr lang="en-US" sz="2800" dirty="0" smtClean="0">
                <a:latin typeface="Helvetica" pitchFamily="-105" charset="0"/>
              </a:rPr>
              <a:t>•	February 14, 2013 – </a:t>
            </a:r>
            <a:r>
              <a:rPr lang="en-US" sz="2000" dirty="0" smtClean="0">
                <a:latin typeface="Helvetica" pitchFamily="-105" charset="0"/>
              </a:rPr>
              <a:t>Sponsored by Area 2</a:t>
            </a:r>
            <a:r>
              <a:rPr lang="en-US" sz="2800" dirty="0" smtClean="0">
                <a:latin typeface="Helvetica" pitchFamily="-105" charset="0"/>
              </a:rPr>
              <a:t/>
            </a:r>
            <a:br>
              <a:rPr lang="en-US" sz="2800" dirty="0" smtClean="0">
                <a:latin typeface="Helvetica" pitchFamily="-105" charset="0"/>
              </a:rPr>
            </a:br>
            <a:r>
              <a:rPr lang="en-US" sz="2800" dirty="0" smtClean="0">
                <a:latin typeface="Helvetica" pitchFamily="-105" charset="0"/>
              </a:rPr>
              <a:t>8:30 AM @ Cranberry, PA</a:t>
            </a:r>
            <a:br>
              <a:rPr lang="en-US" sz="2800" dirty="0" smtClean="0">
                <a:latin typeface="Helvetica" pitchFamily="-105" charset="0"/>
              </a:rPr>
            </a:br>
            <a:r>
              <a:rPr lang="en-US" sz="2800" dirty="0" smtClean="0">
                <a:latin typeface="Helvetica" pitchFamily="-105" charset="0"/>
              </a:rPr>
              <a:t>	</a:t>
            </a:r>
            <a:endParaRPr lang="en-US" sz="2000" dirty="0" smtClean="0">
              <a:latin typeface="Helvetica" pitchFamily="-105" charset="0"/>
            </a:endParaRPr>
          </a:p>
          <a:p>
            <a:r>
              <a:rPr lang="en-US" dirty="0" smtClean="0">
                <a:latin typeface="Helvetica" pitchFamily="-105" charset="0"/>
              </a:rPr>
              <a:t>April 12 – </a:t>
            </a:r>
            <a:r>
              <a:rPr lang="en-US" sz="2000" dirty="0" smtClean="0">
                <a:latin typeface="Helvetica" pitchFamily="-105" charset="0"/>
              </a:rPr>
              <a:t>Sponsored by Area 3</a:t>
            </a:r>
            <a:br>
              <a:rPr lang="en-US" sz="2000" dirty="0" smtClean="0">
                <a:latin typeface="Helvetica" pitchFamily="-105" charset="0"/>
              </a:rPr>
            </a:br>
            <a:r>
              <a:rPr lang="en-US" sz="2000" dirty="0" smtClean="0">
                <a:latin typeface="Helvetica" pitchFamily="-105" charset="0"/>
              </a:rPr>
              <a:t>8:30 AM </a:t>
            </a:r>
            <a:r>
              <a:rPr lang="en-US" sz="2000" b="0" dirty="0" smtClean="0">
                <a:latin typeface="Helvetica" pitchFamily="-105" charset="0"/>
              </a:rPr>
              <a:t>(location TBD)</a:t>
            </a:r>
          </a:p>
          <a:p>
            <a:pPr lvl="1">
              <a:buNone/>
            </a:pPr>
            <a:endParaRPr lang="en-US" dirty="0" smtClean="0">
              <a:latin typeface="Helvetica" pitchFamily="-105" charset="0"/>
            </a:endParaRPr>
          </a:p>
          <a:p>
            <a:pPr lvl="1">
              <a:buNone/>
            </a:pPr>
            <a:endParaRPr lang="en-US" dirty="0" smtClean="0">
              <a:latin typeface="Helvetica" pitchFamily="-105" charset="0"/>
            </a:endParaRPr>
          </a:p>
          <a:p>
            <a:pPr lvl="1">
              <a:buNone/>
            </a:pPr>
            <a:endParaRPr lang="en-US" dirty="0" smtClean="0">
              <a:latin typeface="Helvetica" pitchFamily="-105" charset="0"/>
            </a:endParaRPr>
          </a:p>
          <a:p>
            <a:pPr lvl="3">
              <a:buFont typeface="Arial" charset="0"/>
              <a:buNone/>
            </a:pPr>
            <a:endParaRPr lang="en-US" dirty="0" smtClean="0">
              <a:latin typeface="Helvetica" pitchFamily="-105" charset="0"/>
            </a:endParaRPr>
          </a:p>
        </p:txBody>
      </p:sp>
      <p:sp>
        <p:nvSpPr>
          <p:cNvPr id="5" name="Slide Number Placeholder 4"/>
          <p:cNvSpPr>
            <a:spLocks noGrp="1"/>
          </p:cNvSpPr>
          <p:nvPr>
            <p:ph type="sldNum" sz="quarter" idx="10"/>
          </p:nvPr>
        </p:nvSpPr>
        <p:spPr/>
        <p:txBody>
          <a:bodyPr/>
          <a:lstStyle/>
          <a:p>
            <a:fld id="{F1C61C4A-AB4F-4E46-BB2E-5B5A6EB2B89B}" type="slidenum">
              <a:rPr lang="en-US"/>
              <a:pPr/>
              <a:t>8</a:t>
            </a:fld>
            <a:endParaRPr lang="en-US"/>
          </a:p>
        </p:txBody>
      </p:sp>
      <p:pic>
        <p:nvPicPr>
          <p:cNvPr id="6" name="Picture 5" descr="FLASH Basic Training II.gif"/>
          <p:cNvPicPr>
            <a:picLocks noChangeAspect="1"/>
          </p:cNvPicPr>
          <p:nvPr/>
        </p:nvPicPr>
        <p:blipFill>
          <a:blip r:embed="rId3" cstate="print"/>
          <a:stretch>
            <a:fillRect/>
          </a:stretch>
        </p:blipFill>
        <p:spPr>
          <a:xfrm>
            <a:off x="4112079" y="381000"/>
            <a:ext cx="2669721" cy="2367926"/>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2256949" y="2286000"/>
            <a:ext cx="6735762" cy="4038600"/>
          </a:xfrm>
        </p:spPr>
        <p:txBody>
          <a:bodyPr/>
          <a:lstStyle/>
          <a:p>
            <a:pPr marL="0" indent="0">
              <a:buNone/>
            </a:pPr>
            <a:r>
              <a:rPr lang="en-US" sz="3200" dirty="0" smtClean="0">
                <a:solidFill>
                  <a:srgbClr val="FFFF00"/>
                </a:solidFill>
                <a:latin typeface="Helvetica" pitchFamily="-105" charset="0"/>
              </a:rPr>
              <a:t>New “Stuff”</a:t>
            </a:r>
          </a:p>
          <a:p>
            <a:r>
              <a:rPr lang="en-US" sz="2800" dirty="0" smtClean="0">
                <a:latin typeface="Helvetica" pitchFamily="-105" charset="0"/>
              </a:rPr>
              <a:t>Scouting University</a:t>
            </a:r>
          </a:p>
          <a:p>
            <a:r>
              <a:rPr lang="en-US" sz="2800" dirty="0" smtClean="0">
                <a:latin typeface="Helvetica" pitchFamily="-105" charset="0"/>
              </a:rPr>
              <a:t>All one Scout Oath</a:t>
            </a:r>
          </a:p>
          <a:p>
            <a:pPr lvl="1"/>
            <a:r>
              <a:rPr lang="en-US" dirty="0" smtClean="0">
                <a:latin typeface="Helvetica" pitchFamily="-105" charset="0"/>
              </a:rPr>
              <a:t>Venturing May 2014</a:t>
            </a:r>
          </a:p>
          <a:p>
            <a:pPr lvl="1"/>
            <a:r>
              <a:rPr lang="en-US" dirty="0" smtClean="0">
                <a:latin typeface="Helvetica" pitchFamily="-105" charset="0"/>
              </a:rPr>
              <a:t>Cub Scouts May 2015</a:t>
            </a:r>
          </a:p>
          <a:p>
            <a:r>
              <a:rPr lang="en-US" dirty="0" smtClean="0">
                <a:latin typeface="Helvetica" pitchFamily="-105" charset="0"/>
              </a:rPr>
              <a:t>NEW Commissioner Toolkit</a:t>
            </a:r>
          </a:p>
          <a:p>
            <a:r>
              <a:rPr lang="en-US" dirty="0" smtClean="0">
                <a:latin typeface="Helvetica" pitchFamily="-105" charset="0"/>
              </a:rPr>
              <a:t>Middle School Explorer Clubs</a:t>
            </a:r>
          </a:p>
          <a:p>
            <a:pPr lvl="1">
              <a:buNone/>
            </a:pPr>
            <a:endParaRPr lang="en-US" dirty="0" smtClean="0">
              <a:latin typeface="Helvetica" pitchFamily="-105" charset="0"/>
            </a:endParaRPr>
          </a:p>
          <a:p>
            <a:pPr lvl="1">
              <a:buNone/>
            </a:pPr>
            <a:endParaRPr lang="en-US" dirty="0" smtClean="0">
              <a:latin typeface="Helvetica" pitchFamily="-105" charset="0"/>
            </a:endParaRPr>
          </a:p>
          <a:p>
            <a:pPr lvl="1">
              <a:buNone/>
            </a:pPr>
            <a:endParaRPr lang="en-US" dirty="0" smtClean="0">
              <a:latin typeface="Helvetica" pitchFamily="-105" charset="0"/>
            </a:endParaRPr>
          </a:p>
          <a:p>
            <a:pPr lvl="3">
              <a:buFont typeface="Arial" charset="0"/>
              <a:buNone/>
            </a:pPr>
            <a:endParaRPr lang="en-US" dirty="0" smtClean="0">
              <a:latin typeface="Helvetica" pitchFamily="-105" charset="0"/>
            </a:endParaRPr>
          </a:p>
        </p:txBody>
      </p:sp>
      <p:sp>
        <p:nvSpPr>
          <p:cNvPr id="5" name="Slide Number Placeholder 4"/>
          <p:cNvSpPr>
            <a:spLocks noGrp="1"/>
          </p:cNvSpPr>
          <p:nvPr>
            <p:ph type="sldNum" sz="quarter" idx="10"/>
          </p:nvPr>
        </p:nvSpPr>
        <p:spPr/>
        <p:txBody>
          <a:bodyPr/>
          <a:lstStyle/>
          <a:p>
            <a:fld id="{F1C61C4A-AB4F-4E46-BB2E-5B5A6EB2B89B}" type="slidenum">
              <a:rPr lang="en-US"/>
              <a:pPr/>
              <a:t>9</a:t>
            </a:fld>
            <a:endParaRPr lang="en-US"/>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8627" t="2778" r="9412" b="83333"/>
          <a:stretch/>
        </p:blipFill>
        <p:spPr>
          <a:xfrm>
            <a:off x="2150110" y="152400"/>
            <a:ext cx="6949440" cy="1524000"/>
          </a:xfrm>
          <a:prstGeom prst="rect">
            <a:avLst/>
          </a:prstGeom>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THEME_BG_IMAGE" val=""/>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DQoJCTx1aXNob3cgbmFtZT0iYWx3YXlzU2NydW5jaCIgdmFsdWU9ImZhbHNlIi8+DQoJCTx1aXNob3cgbmFtZT0iaW5pdGlhbGRpc3BsYXltb2RlaXNub3JtYWwiIHZhbHVlPSJ0cnVlIi8+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whLS1xdWl6IHBvZCBhbmQgbWVzc2FnZSBib3ggdGV4dHMtLT4NCgkJPHVpdGV4dCBuYW1lPSJRVUlaUE9EX1FVSVpfQVRURU1QVCIgdmFsdWU9IlF1aXogQXR0ZW1wdDoiLz4NCgkJPHVpdGV4dCBuYW1lPSJRVUlaUE9EX1FVSVpfQVRURU1QVF9WQUxVRSIgdmFsdWU9IiVuIG9mICV0Ii8+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DQoJCTx1aXRleHQgbmFtZT0iUVVJWlBPRF9RVUlaQVRNUFRfSU5GIiB2YWx1ZT0iSW5maW5pdGUiLz4NCgkJPHVpdGV4dCBuYW1lPSJRVUlaUE9EX1FVRVNBVE1QVF9JTkYiIHZhbHVlPSJJbmZpbml0ZSIvPg0KCQk8dWl0ZXh0IG5hbWU9IldBUk5JTkdNU0dfWUVTU1RSSU5HIiB2YWx1ZT0iWWVzIi8+DQoJCTx1aXRleHQgbmFtZT0iV0FSTklOR01TR19OT1NUUklORyIgdmFsdWU9Ik5vIi8+DQoJCTx1aXRleHQgbmFtZT0iV0FSTklOR01TR19USVRMRVNUUklORyIgdmFsdWU9IlF1aXogTmF2aWdhdGlvbiBXYXJuaW5nIi8+DQoJCTx1aXRleHQgbmFtZT0iV0FSTklOR01TR19NU0dTVFJJTkciIHZhbHVlPSJUaGVyZSBhcmUgdW4tYXR0ZW1wdGVkIHF1ZXN0aW9ucyBpbiB0aGlzIFF1aXouJiN4QTsmI3hBO0NsaWNraW5nIFllcyB3aWxsIHRha2UgeW91IG91dCBvZiB0aGUgUXVpei4gQ2xpY2sgTm8gdG8gY29udGludWUgdGhlIFF1aXouIi8+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DQoJCTx1aXRleHQgbmFtZT0iRE9DV1JBUF9USVRMRSIgdmFsdWU9IlByZXNlbnRlciBGaWxlIEF0dGFjaG1lbnQiLz4NCgkJPHVpdGV4dCBuYW1lPSJET0NXUkFQX01TRyIgdmFsdWU9IlNhdmUgdG8gTXkgQ29tcHV0ZXIiLz4NCgkJPHVpdGV4dCBuYW1lPSJET0NXUkFQX1BST01QVCIgdmFsdWU9IkNsaWNrIHRvIERvd25sb2F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DQoJCTx1aXRleHQgbmFtZT0iU0NSVUJCQVJTVEFUVVNfVklEUExBWUlORyIgdmFsdWU9IlbDrWRlbyBlbiByZXByb2QuIi8+DQoJCTx1aXRleHQgbmFtZT0iU0NSVUJCQVJTVEFUVVNfTE9BRElORyIgdmFsdWU9IkNhcmdhbmRvIi8+DQoJCTx1aXRleHQgbmFtZT0iU0NSVUJCQVJTVEFUVVNfQlVGRkVSSU5HIiB2YWx1ZT0iQWxtYWNlbmFuZG8gZW4gYsO6ZmVyIi8+DQoJCTx1aXRleHQgbmFtZT0iU0NSVUJCQVJTVEFUVVNfUVVFU1RJT04iIHZhbHVlPSJDb250ZXN0YXIgcHJlZ3VudGEiLz4NCgkJPHVpdGV4dCBuYW1lPSJTQ1JVQkJBUlNUQVRVU19SRVZJRVdRVUlaIiB2YWx1ZT0iUmV2aXNhbmRvIHBydWViYSIvPg0KCQk8IS0tIHN1YnN0aXR1dGlvbjogJW0gPT0gbWludXRlcyByZW1haW5pbmcgLS0+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DQoJCTx1aXRleHQgbmFtZT0iQklPQlROX1RJVExFIiB2YWx1ZT0iQmlvZ3JhZsOtYSIvPg0KCQk8dWl0ZXh0IG5hbWU9IkRJVklERVJCVE5fVElUTEUiIHZhbHVlPSJ8Ii8+DQoJCTx1aXRleHQgbmFtZT0iQ09OVEFDVEJUTl9USVRMRSIgdmFsdWU9IkNvbnRhY3RvIi8+DQoJCTx1aXRleHQgbmFtZT0iVEFCX1FVSVoiIHZhbHVlPSJQcnVlYmEiLz4NCgkJPHVpdGV4dCBuYW1lPSJUQUJfT1VUTElORSIgdmFsdWU9IkNvbnRvcm5vIi8+DQoJCTx1aXRleHQgbmFtZT0iVEFCX1RIVU1CIiB2YWx1ZT0iTWluaWF0LiIvPg0KCQk8dWl0ZXh0IG5hbWU9IlRBQl9OT1RFUyIgdmFsdWU9Ik5vdGFzIi8+DQoJCTx1aXRleHQgbmFtZT0iVEFCX1NFQVJDSCIgdmFsdWU9IkJ1c2NhciIvPg0KCQk8dWl0ZXh0IG5hbWU9IlNMSURFX0hFQURJTkciIHZhbHVlPSJUw610dWxvIGRlIGRpYXBvc2l0aXZhIi8+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DQoJCTx1aXRleHQgbmFtZT0iQVRUQUNITkFNRV9IRUFESU5HIiB2YWx1ZT0iTm9tYnJlIGRlIGFyY2hpdm8iLz4NCgkJPHVpdGV4dCBuYW1lPSJBVFRBQ0hTSVpFX0hFQURJTkciIHZhbHVlPSJUYW1hw7FvIi8+DQoJCTx1aXRleHQgbmFtZT0iU0xJREVfTk9URVMiIHZhbHVlPSJOb3RhcyBkZSBkaWFwb3NpdGl2YS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lNpbGVuY2lhciIvPg0KCQk8dWl0ZXh0IG5hbWU9IkRPQ1dSQVBfVElUTEUiIHZhbHVlPSJBcmNoaXZvIGFkanVudG8gZGUgUHJlc2VudGVyIi8+DQoJCTx1aXRleHQgbmFtZT0iRE9DV1JBUF9NU0ciIHZhbHVlPSJHdWFyZGFyIGVuIE1pIFBDIi8+DQoJCTx1aXRleHQgbmFtZT0iRE9DV1JBUF9QUk9NUFQiIHZhbHVlPSJIYWdhIGNsaWMgZW4gRGVzY2FyZ2Fy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DQoJCTx1aXRleHQgbmFtZT0iUVVJWlBPRF9RVUVTVFlQRV9TVFIiIHZhbHVlPSJUaXBvOiAlcyIvPg0KCQk8dWl0ZXh0IG5hbWU9IlFVSVpQT0RfUVVFU1RZUEVfR1JEIiB2YWx1ZT0iQ29uIHZhbHV0YXppb25lIi8+DQoJCTx1aXRleHQgbmFtZT0iUVVJWlBPRF9RVUVTVFlQRV9TVlkiIHZhbHVlPSJJbmRhZ2luZSIvPg0KCQk8dWl0ZXh0IG5hbWU9IlFVSVpQT0RfUVVJWkFUTVBUX0lORiIgdmFsdWU9IkluZmluaXRpIi8+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DQoJCTx1aXRleHQgbmFtZT0iRE9DV1JBUF9USVRMRSIgdmFsdWU9IkFsbGVnYXRvIGZpbGUgUHJlc2VudGVyIi8+DQoJCTx1aXRleHQgbmFtZT0iRE9DV1JBUF9NU0ciIHZhbHVlPSJTYWx2YSBpbiBSaXNvcnNlIGRlbCBjb21wdXRlciIvPg0KCQk8dWl0ZXh0IG5hbWU9IkRPQ1dSQVBfUFJPTVBUIiB2YWx1ZT0iQ2xpYyBwZXIgc2NhcmljYXJlIi8+DQoJPC9sYW5ndWFnZT4NCgk8bGFuZ3VhZ2UgaWQ9Im5s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DQoJCTx1aXRleHQgbmFtZT0iU0NSVUJCQVJTVEFUVVNfVklEUExBWUlORyIgdmFsdWU9IlZpZGVvIGFmc3BlbGVuIi8+DQoJCTx1aXRleHQgbmFtZT0iU0NSVUJCQVJTVEFUVVNfTE9BRElORyIgdmFsdWU9IkxhZGVuIi8+DQoJCTx1aXRleHQgbmFtZT0iU0NSVUJCQVJTVEFUVVNfQlVGRkVSSU5HIiB2YWx1ZT0iQnVmZmVyZW4iLz4NCgkJPHVpdGV4dCBuYW1lPSJTQ1JVQkJBUlNUQVRVU19RVUVTVElPTiIgdmFsdWU9IlZyYWFnIG1ldCBhbnR3b29yZCIvPg0KCQk8dWl0ZXh0IG5hbWU9IlNDUlVCQkFSU1RBVFVTX1JFVklFV1FVSVoiIHZhbHVlPSJRdWl6IGNvbnRyb2xlcmVuIi8+DQoJCTwhLS0gc3Vic3RpdHV0aW9uOiAlbSA9PSBtaW51dGVzIHJlbWFpbmluZyAtLT4NCgkJPCEtLSBzdWJzdGl0dXRpb246ICVzID09IHNlY29uZHMgcmVtYWluaW5nIC0tPg0KCQk8dWl0ZXh0IG5hbWU9IkVMQVBTRUQiIHZhbHVlPSJFciByZXN0ZXJlbiAlbSBtaW51dGVuICVzIHNlY29uZGVuIi8+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DQoJCTx1aXRleHQgbmFtZT0iVEFCX1FVSVoiIHZhbHVlPSJRdWl6Ii8+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DQoJCTx1aXRleHQgbmFtZT0iU0VBUkNIX0hFQURJTkciIHZhbHVlPSJab2VrZW4gbmFhciB0ZWtzdDoiLz4NCgkJPHVpdGV4dCBuYW1lPSJUSFVNQl9IRUFESU5HIiB2YWx1ZT0iRGlhIi8+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DQoJCTwhLS1xdWl6IHBvZCBhbmQgbWVzc2FnZSBib3ggdGV4dHMtLT4NCgkJPHVpdGV4dCBuYW1lPSJRVUlaUE9EX1FVSVpfQVRURU1QVCIgdmFsdWU9IlF1aXpwb2dpbmc6Ii8+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DQoJCTx1aXRleHQgbmFtZT0iUVVJWlBPRF9RVUVTVFlQRV9TVFIiIHZhbHVlPSJUeXBlOiAlcyIvPg0KCQk8dWl0ZXh0IG5hbWU9IlFVSVpQT0RfUVVFU1RZUEVfR1JEIiB2YWx1ZT0iVGVsdCB2b29yIHNjb3JlIi8+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8L2NvbmZpZ3VyYXRpb24+DQo="/>
  <p:tag name="MMPROD_UIDATA" val="&lt;database version=&quot;7.0&quot;&gt;&lt;object type=&quot;1&quot; unique_id=&quot;10001&quot;&gt;&lt;property id=&quot;20141&quot; value=&quot;February Commissioner Training&quot;/&gt;&lt;property id=&quot;20148&quot; value=&quot;5&quot;/&gt;&lt;property id=&quot;20184&quot; value=&quot;7&quot;/&gt;&lt;property id=&quot;20224&quot; value=&quot;D:\My Adobe Presentations\February Commissioner Training&quot;/&gt;&lt;property id=&quot;20250&quot; value=&quot;0&quot;/&gt;&lt;property id=&quot;20251&quot; value=&quot;0&quot;/&gt;&lt;property id=&quot;20259&quot; value=&quot;0&quot;/&gt;&lt;object type=&quot;8&quot; unique_id=&quot;10002&quot;&gt;&lt;/object&gt;&lt;object type=&quot;2&quot; unique_id=&quot;10003&quot;&gt;&lt;object type=&quot;3&quot; unique_id=&quot;10004&quot;&gt;&lt;property id=&quot;20148&quot; value=&quot;5&quot;/&gt;&lt;property id=&quot;20300&quot; value=&quot;Slide 1 - &amp;quot;Quote of the month:&amp;quot;&quot;/&gt;&lt;property id=&quot;20303&quot; value=&quot;-1&quot;/&gt;&lt;property id=&quot;20307&quot; value=&quot;399&quot;/&gt;&lt;property id=&quot;20309&quot; value=&quot;-1&quot;/&gt;&lt;/object&gt;&lt;object type=&quot;3&quot; unique_id=&quot;10008&quot;&gt;&lt;property id=&quot;20148&quot; value=&quot;5&quot;/&gt;&lt;property id=&quot;20300&quot; value=&quot;Slide 2 - &amp;quot;COMMISSIONER&amp;#x0D;&amp;#x0A;Training Updates&amp;quot;&quot;/&gt;&lt;property id=&quot;20303&quot; value=&quot;-1&quot;/&gt;&lt;property id=&quot;20307&quot; value=&quot;400&quot;/&gt;&lt;property id=&quot;20309&quot; value=&quot;-1&quot;/&gt;&lt;/object&gt;&lt;object type=&quot;3&quot; unique_id=&quot;10009&quot;&gt;&lt;property id=&quot;20148&quot; value=&quot;5&quot;/&gt;&lt;property id=&quot;20300&quot; value=&quot;Slide 3&quot;/&gt;&lt;property id=&quot;20303&quot; value=&quot;-1&quot;/&gt;&lt;property id=&quot;20307&quot; value=&quot;402&quot;/&gt;&lt;property id=&quot;20309&quot; value=&quot;-1&quot;/&gt;&lt;/object&gt;&lt;object type=&quot;3&quot; unique_id=&quot;10011&quot;&gt;&lt;property id=&quot;20148&quot; value=&quot;5&quot;/&gt;&lt;property id=&quot;20300&quot; value=&quot;Slide 5 - &amp;quot;&amp;#x0D;&amp;#x0A;&amp;#x0D;&amp;#x0A;OOOOPS!&amp;#x0D;&amp;#x0A;&amp;#x0D;&amp;#x0A;&amp;quot;&quot;/&gt;&lt;property id=&quot;20303&quot; value=&quot;-1&quot;/&gt;&lt;property id=&quot;20307&quot; value=&quot;418&quot;/&gt;&lt;property id=&quot;20309&quot; value=&quot;-1&quot;/&gt;&lt;/object&gt;&lt;object type=&quot;3&quot; unique_id=&quot;10766&quot;&gt;&lt;property id=&quot;20148&quot; value=&quot;5&quot;/&gt;&lt;property id=&quot;20300&quot; value=&quot;Slide 7&quot;/&gt;&lt;property id=&quot;20307&quot; value=&quot;453&quot;/&gt;&lt;/object&gt;&lt;object type=&quot;3&quot; unique_id=&quot;12154&quot;&gt;&lt;property id=&quot;20148&quot; value=&quot;5&quot;/&gt;&lt;property id=&quot;20300&quot; value=&quot;Slide 6&quot;/&gt;&lt;property id=&quot;20307&quot; value=&quot;481&quot;/&gt;&lt;/object&gt;&lt;object type=&quot;3&quot; unique_id=&quot;12566&quot;&gt;&lt;property id=&quot;20148&quot; value=&quot;5&quot;/&gt;&lt;property id=&quot;20300&quot; value=&quot;Slide 9 - &amp;quot;Membership Standards&amp;amp;#x09;&amp;quot;&quot;/&gt;&lt;property id=&quot;20307&quot; value=&quot;483&quot;/&gt;&lt;/object&gt;&lt;object type=&quot;3&quot; unique_id=&quot;16317&quot;&gt;&lt;property id=&quot;20148&quot; value=&quot;5&quot;/&gt;&lt;property id=&quot;20300&quot; value=&quot;Slide 8&quot;/&gt;&lt;property id=&quot;20307&quot; value=&quot;482&quot;/&gt;&lt;/object&gt;&lt;object type=&quot;3&quot; unique_id=&quot;16318&quot;&gt;&lt;property id=&quot;20148&quot; value=&quot;5&quot;/&gt;&lt;property id=&quot;20300&quot; value=&quot;Slide 10&quot;/&gt;&lt;property id=&quot;20307&quot; value=&quot;484&quot;/&gt;&lt;/object&gt;&lt;object type=&quot;3&quot; unique_id=&quot;16319&quot;&gt;&lt;property id=&quot;20148&quot; value=&quot;5&quot;/&gt;&lt;property id=&quot;20300&quot; value=&quot;Slide 11 - &amp;quot;The Commissioner Role&amp;quot;&quot;/&gt;&lt;property id=&quot;20307&quot; value=&quot;485&quot;/&gt;&lt;/object&gt;&lt;object type=&quot;3&quot; unique_id=&quot;16320&quot;&gt;&lt;property id=&quot;20148&quot; value=&quot;5&quot;/&gt;&lt;property id=&quot;20300&quot; value=&quot;Slide 12 - &amp;quot;What is a “Charter”&amp;quot;&quot;/&gt;&lt;property id=&quot;20307&quot; value=&quot;486&quot;/&gt;&lt;/object&gt;&lt;object type=&quot;3&quot; unique_id=&quot;16321&quot;&gt;&lt;property id=&quot;20148&quot; value=&quot;5&quot;/&gt;&lt;property id=&quot;20300&quot; value=&quot;Slide 13 - &amp;quot;Why Re-charter&amp;quot;&quot;/&gt;&lt;property id=&quot;20307&quot; value=&quot;487&quot;/&gt;&lt;/object&gt;&lt;object type=&quot;3&quot; unique_id=&quot;16322&quot;&gt;&lt;property id=&quot;20148&quot; value=&quot;5&quot;/&gt;&lt;property id=&quot;20300&quot; value=&quot;Slide 14 - &amp;quot;Why this Training?!  (again)&amp;quot;&quot;/&gt;&lt;property id=&quot;20307&quot; value=&quot;488&quot;/&gt;&lt;/object&gt;&lt;object type=&quot;3&quot; unique_id=&quot;16323&quot;&gt;&lt;property id=&quot;20148&quot; value=&quot;5&quot;/&gt;&lt;property id=&quot;20300&quot; value=&quot;Slide 15 - &amp;quot;Aligns with 4 Focus Areas&amp;quot;&quot;/&gt;&lt;property id=&quot;20307&quot; value=&quot;489&quot;/&gt;&lt;/object&gt;&lt;object type=&quot;3&quot; unique_id=&quot;16324&quot;&gt;&lt;property id=&quot;20148&quot; value=&quot;5&quot;/&gt;&lt;property id=&quot;20300&quot; value=&quot;Slide 16 - &amp;quot;Renewal Packet Contents&amp;quot;&quot;/&gt;&lt;property id=&quot;20307&quot; value=&quot;490&quot;/&gt;&lt;/object&gt;&lt;object type=&quot;3&quot; unique_id=&quot;16325&quot;&gt;&lt;property id=&quot;20148&quot; value=&quot;5&quot;/&gt;&lt;property id=&quot;20300&quot; value=&quot;Slide 17 - &amp;quot;Charter Renewal Time Line&amp;quot;&quot;/&gt;&lt;property id=&quot;20307&quot; value=&quot;491&quot;/&gt;&lt;/object&gt;&lt;object type=&quot;3&quot; unique_id=&quot;16326&quot;&gt;&lt;property id=&quot;20148&quot; value=&quot;5&quot;/&gt;&lt;property id=&quot;20300&quot; value=&quot;Slide 18 - &amp;quot;Process&amp;quot;&quot;/&gt;&lt;property id=&quot;20307&quot; value=&quot;492&quot;/&gt;&lt;/object&gt;&lt;object type=&quot;3&quot; unique_id=&quot;16327&quot;&gt;&lt;property id=&quot;20148&quot; value=&quot;5&quot;/&gt;&lt;property id=&quot;20300&quot; value=&quot;Slide 19 - &amp;quot;Process&amp;quot;&quot;/&gt;&lt;property id=&quot;20307&quot; value=&quot;493&quot;/&gt;&lt;/object&gt;&lt;object type=&quot;3&quot; unique_id=&quot;16328&quot;&gt;&lt;property id=&quot;20148&quot; value=&quot;5&quot;/&gt;&lt;property id=&quot;20300&quot; value=&quot;Slide 20 - &amp;quot;Process&amp;quot;&quot;/&gt;&lt;property id=&quot;20307&quot; value=&quot;494&quot;/&gt;&lt;/object&gt;&lt;object type=&quot;3&quot; unique_id=&quot;16329&quot;&gt;&lt;property id=&quot;20148&quot; value=&quot;5&quot;/&gt;&lt;property id=&quot;20300&quot; value=&quot;Slide 21 - &amp;quot;Process&amp;quot;&quot;/&gt;&lt;property id=&quot;20307&quot; value=&quot;495&quot;/&gt;&lt;/object&gt;&lt;object type=&quot;3&quot; unique_id=&quot;16330&quot;&gt;&lt;property id=&quot;20148&quot; value=&quot;5&quot;/&gt;&lt;property id=&quot;20300&quot; value=&quot;Slide 22 - &amp;quot;Internet Re-chartering&amp;quot;&quot;/&gt;&lt;property id=&quot;20307&quot; value=&quot;496&quot;/&gt;&lt;/object&gt;&lt;object type=&quot;3&quot; unique_id=&quot;16331&quot;&gt;&lt;property id=&quot;20148&quot; value=&quot;5&quot;/&gt;&lt;property id=&quot;20300&quot; value=&quot;Slide 23 - &amp;quot;Internet Re-chartering&amp;quot;&quot;/&gt;&lt;property id=&quot;20307&quot; value=&quot;497&quot;/&gt;&lt;/object&gt;&lt;object type=&quot;3&quot; unique_id=&quot;16332&quot;&gt;&lt;property id=&quot;20148&quot; value=&quot;5&quot;/&gt;&lt;property id=&quot;20300&quot; value=&quot;Slide 24 - &amp;quot;Internet Re-chartering&amp;quot;&quot;/&gt;&lt;property id=&quot;20307&quot; value=&quot;498&quot;/&gt;&lt;/object&gt;&lt;object type=&quot;3&quot; unique_id=&quot;16333&quot;&gt;&lt;property id=&quot;20148&quot; value=&quot;5&quot;/&gt;&lt;property id=&quot;20300&quot; value=&quot;Slide 25 - &amp;quot;Internet Re-chartering&amp;quot;&quot;/&gt;&lt;property id=&quot;20307&quot; value=&quot;499&quot;/&gt;&lt;/object&gt;&lt;object type=&quot;3&quot; unique_id=&quot;16334&quot;&gt;&lt;property id=&quot;20148&quot; value=&quot;5&quot;/&gt;&lt;property id=&quot;20300&quot; value=&quot;Slide 26 - &amp;quot;Availability&amp;quot;&quot;/&gt;&lt;property id=&quot;20307&quot; value=&quot;500&quot;/&gt;&lt;/object&gt;&lt;object type=&quot;3&quot; unique_id=&quot;16335&quot;&gt;&lt;property id=&quot;20148&quot; value=&quot;5&quot;/&gt;&lt;property id=&quot;20300&quot; value=&quot;Slide 27&quot;/&gt;&lt;property id=&quot;20307&quot; value=&quot;501&quot;/&gt;&lt;/object&gt;&lt;object type=&quot;3&quot; unique_id=&quot;16336&quot;&gt;&lt;property id=&quot;20148&quot; value=&quot;5&quot;/&gt;&lt;property id=&quot;20300&quot; value=&quot;Slide 28 - &amp;quot;Missing required positions&amp;quot;&quot;/&gt;&lt;property id=&quot;20307&quot; value=&quot;502&quot;/&gt;&lt;/object&gt;&lt;object type=&quot;3&quot; unique_id=&quot;16337&quot;&gt;&lt;property id=&quot;20148&quot; value=&quot;5&quot;/&gt;&lt;property id=&quot;20300&quot; value=&quot;Slide 29 - &amp;quot;Charter &amp;amp; apps not signed&amp;quot;&quot;/&gt;&lt;property id=&quot;20307&quot; value=&quot;503&quot;/&gt;&lt;/object&gt;&lt;object type=&quot;3&quot; unique_id=&quot;16338&quot;&gt;&lt;property id=&quot;20148&quot; value=&quot;5&quot;/&gt;&lt;property id=&quot;20300&quot; value=&quot;Slide 30 - &amp;quot;No Apps for New Youth/Adults&amp;quot;&quot;/&gt;&lt;property id=&quot;20307&quot; value=&quot;504&quot;/&gt;&lt;/object&gt;&lt;object type=&quot;3&quot; unique_id=&quot;16339&quot;&gt;&lt;property id=&quot;20148&quot; value=&quot;5&quot;/&gt;&lt;property id=&quot;20300&quot; value=&quot;Slide 31 - &amp;quot;Adults Not Providing SS#&amp;quot;&quot;/&gt;&lt;property id=&quot;20307&quot; value=&quot;505&quot;/&gt;&lt;/object&gt;&lt;object type=&quot;3&quot; unique_id=&quot;16340&quot;&gt;&lt;property id=&quot;20148&quot; value=&quot;5&quot;/&gt;&lt;property id=&quot;20300&quot; value=&quot;Slide 32 - &amp;quot;Too Many Multiple Positions&amp;quot;&quot;/&gt;&lt;property id=&quot;20307&quot; value=&quot;506&quot;/&gt;&lt;/object&gt;&lt;object type=&quot;3&quot; unique_id=&quot;16341&quot;&gt;&lt;property id=&quot;20148&quot; value=&quot;5&quot;/&gt;&lt;property id=&quot;20300&quot; value=&quot;Slide 33 - &amp;quot;People Multiple Out of Program&amp;quot;&quot;/&gt;&lt;property id=&quot;20307&quot; value=&quot;507&quot;/&gt;&lt;/object&gt;&lt;object type=&quot;3&quot; unique_id=&quot;16342&quot;&gt;&lt;property id=&quot;20148&quot; value=&quot;5&quot;/&gt;&lt;property id=&quot;20300&quot; value=&quot;Slide 34 - &amp;quot;Information Input&amp;quot;&quot;/&gt;&lt;property id=&quot;20307&quot; value=&quot;508&quot;/&gt;&lt;/object&gt;&lt;object type=&quot;3&quot; unique_id=&quot;16343&quot;&gt;&lt;property id=&quot;20148&quot; value=&quot;5&quot;/&gt;&lt;property id=&quot;20300&quot; value=&quot;Slide 35 - &amp;quot;Information Input&amp;quot;&quot;/&gt;&lt;property id=&quot;20307&quot; value=&quot;509&quot;/&gt;&lt;/object&gt;&lt;object type=&quot;3&quot; unique_id=&quot;16344&quot;&gt;&lt;property id=&quot;20148&quot; value=&quot;5&quot;/&gt;&lt;property id=&quot;20300&quot; value=&quot;Slide 36 - &amp;quot;No Follow-up with Drops&amp;quot;&quot;/&gt;&lt;property id=&quot;20307&quot; value=&quot;510&quot;/&gt;&lt;/object&gt;&lt;object type=&quot;3&quot; unique_id=&quot;16345&quot;&gt;&lt;property id=&quot;20148&quot; value=&quot;5&quot;/&gt;&lt;property id=&quot;20300&quot; value=&quot;Slide 37&quot;/&gt;&lt;property id=&quot;20307&quot; value=&quot;511&quot;/&gt;&lt;/object&gt;&lt;object type=&quot;3&quot; unique_id=&quot;16346&quot;&gt;&lt;property id=&quot;20148&quot; value=&quot;5&quot;/&gt;&lt;property id=&quot;20300&quot; value=&quot;Slide 38 - &amp;quot;Check New Member Status&amp;quot;&quot;/&gt;&lt;property id=&quot;20307&quot; value=&quot;512&quot;/&gt;&lt;/object&gt;&lt;object type=&quot;3&quot; unique_id=&quot;16347&quot;&gt;&lt;property id=&quot;20148&quot; value=&quot;5&quot;/&gt;&lt;property id=&quot;20300&quot; value=&quot;Slide 40 - &amp;quot;Stage Status&amp;quot;&quot;/&gt;&lt;property id=&quot;20307&quot; value=&quot;513&quot;/&gt;&lt;/object&gt;&lt;object type=&quot;3&quot; unique_id=&quot;16348&quot;&gt;&lt;property id=&quot;20148&quot; value=&quot;5&quot;/&gt;&lt;property id=&quot;20300&quot; value=&quot;Slide 41 - &amp;quot;Use Your “Tools”&amp;quot;&quot;/&gt;&lt;property id=&quot;20307&quot; value=&quot;514&quot;/&gt;&lt;/object&gt;&lt;object type=&quot;3&quot; unique_id=&quot;16349&quot;&gt;&lt;property id=&quot;20148&quot; value=&quot;5&quot;/&gt;&lt;property id=&quot;20300&quot; value=&quot;Slide 42 - &amp;quot;LHC - Free Advancement&amp;quot;&quot;/&gt;&lt;property id=&quot;20307&quot; value=&quot;515&quot;/&gt;&lt;/object&gt;&lt;object type=&quot;3&quot; unique_id=&quot;16350&quot;&gt;&lt;property id=&quot;20148&quot; value=&quot;5&quot;/&gt;&lt;property id=&quot;20300&quot; value=&quot;Slide 43 - &amp;quot;Incentive?&amp;quot;&quot;/&gt;&lt;property id=&quot;20307&quot; value=&quot;516&quot;/&gt;&lt;/object&gt;&lt;object type=&quot;3&quot; unique_id=&quot;16351&quot;&gt;&lt;property id=&quot;20148&quot; value=&quot;5&quot;/&gt;&lt;property id=&quot;20300&quot; value=&quot;Slide 44 - &amp;quot;Fees – NOTE CHANGE!&amp;quot;&quot;/&gt;&lt;property id=&quot;20307&quot; value=&quot;517&quot;/&gt;&lt;/object&gt;&lt;object type=&quot;3&quot; unique_id=&quot;16352&quot;&gt;&lt;property id=&quot;20148&quot; value=&quot;5&quot;/&gt;&lt;property id=&quot;20300&quot; value=&quot;Slide 45 - &amp;quot;Fees&amp;quot;&quot;/&gt;&lt;property id=&quot;20307&quot; value=&quot;518&quot;/&gt;&lt;/object&gt;&lt;object type=&quot;3&quot; unique_id=&quot;16353&quot;&gt;&lt;property id=&quot;20148&quot; value=&quot;5&quot;/&gt;&lt;property id=&quot;20300&quot; value=&quot;Slide 46 - &amp;quot;Journey to Excellence&amp;quot;&quot;/&gt;&lt;property id=&quot;20307&quot; value=&quot;519&quot;/&gt;&lt;/object&gt;&lt;object type=&quot;3&quot; unique_id=&quot;16354&quot;&gt;&lt;property id=&quot;20148&quot; value=&quot;5&quot;/&gt;&lt;property id=&quot;20300&quot; value=&quot;Slide 47 - &amp;quot;Youth Protection Begins with “YOU”&amp;quot;&quot;/&gt;&lt;property id=&quot;20307&quot; value=&quot;520&quot;/&gt;&lt;/object&gt;&lt;object type=&quot;3&quot; unique_id=&quot;16355&quot;&gt;&lt;property id=&quot;20148&quot; value=&quot;5&quot;/&gt;&lt;property id=&quot;20300&quot; value=&quot;Slide 48 - &amp;quot;Update E-mails in System&amp;quot;&quot;/&gt;&lt;property id=&quot;20307&quot; value=&quot;521&quot;/&gt;&lt;/object&gt;&lt;object type=&quot;3&quot; unique_id=&quot;16356&quot;&gt;&lt;property id=&quot;20148&quot; value=&quot;5&quot;/&gt;&lt;property id=&quot;20300&quot; value=&quot;Slide 49 - &amp;quot;The Best “Tool”&amp;quot;&quot;/&gt;&lt;property id=&quot;20307&quot; value=&quot;522&quot;/&gt;&lt;/object&gt;&lt;object type=&quot;3&quot; unique_id=&quot;16357&quot;&gt;&lt;property id=&quot;20148&quot; value=&quot;5&quot;/&gt;&lt;property id=&quot;20300&quot; value=&quot;Slide 50 - &amp;quot;Consider a Turn-in Event&amp;quot;&quot;/&gt;&lt;property id=&quot;20307&quot; value=&quot;523&quot;/&gt;&lt;/object&gt;&lt;object type=&quot;3&quot; unique_id=&quot;16358&quot;&gt;&lt;property id=&quot;20148&quot; value=&quot;5&quot;/&gt;&lt;property id=&quot;20300&quot; value=&quot;Slide 52 - &amp;quot;2 Principles to Ensure Success&amp;quot;&quot;/&gt;&lt;property id=&quot;20307&quot; value=&quot;524&quot;/&gt;&lt;/object&gt;&lt;object type=&quot;3&quot; unique_id=&quot;16359&quot;&gt;&lt;property id=&quot;20148&quot; value=&quot;5&quot;/&gt;&lt;property id=&quot;20300&quot; value=&quot;Slide 53&quot;/&gt;&lt;property id=&quot;20307&quot; value=&quot;525&quot;/&gt;&lt;/object&gt;&lt;object type=&quot;3&quot; unique_id=&quot;16693&quot;&gt;&lt;property id=&quot;20148&quot; value=&quot;5&quot;/&gt;&lt;property id=&quot;20300&quot; value=&quot;Slide 4&quot;/&gt;&lt;property id=&quot;20307&quot; value=&quot;526&quot;/&gt;&lt;/object&gt;&lt;object type=&quot;3&quot; unique_id=&quot;16694&quot;&gt;&lt;property id=&quot;20148&quot; value=&quot;5&quot;/&gt;&lt;property id=&quot;20300&quot; value=&quot;Slide 39 - &amp;quot;Communicate&amp;quot;&quot;/&gt;&lt;property id=&quot;20307&quot; value=&quot;528&quot;/&gt;&lt;/object&gt;&lt;object type=&quot;3&quot; unique_id=&quot;16695&quot;&gt;&lt;property id=&quot;20148&quot; value=&quot;5&quot;/&gt;&lt;property id=&quot;20300&quot; value=&quot;Slide 51 - &amp;quot;Council Turn-in Event&amp;quot;&quot;/&gt;&lt;property id=&quot;20307&quot; value=&quot;527&quot;/&gt;&lt;/object&gt;&lt;/object&gt;&lt;object type=&quot;4&quot; unique_id=&quot;10122&quot;&gt;&lt;/object&gt;&lt;object type=&quot;10&quot; unique_id=&quot;10185&quot;&gt;&lt;object type=&quot;11&quot; unique_id=&quot;10186&quot;&gt;&lt;/object&gt;&lt;/object&gt;&lt;/object&gt;&lt;/database&gt;"/>
  <p:tag name="SECTOMILLISECCONVERTED" val="1"/>
</p:tagLst>
</file>

<file path=ppt/theme/theme1.xml><?xml version="1.0" encoding="utf-8"?>
<a:theme xmlns:a="http://schemas.openxmlformats.org/drawingml/2006/main" name="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1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2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3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4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15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6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7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8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9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0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7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2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3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4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25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6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7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8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9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0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1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2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3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4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0.xml><?xml version="1.0" encoding="utf-8"?>
<a:theme xmlns:a="http://schemas.openxmlformats.org/drawingml/2006/main" name="35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6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37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1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8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39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0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41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42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43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0.xml><?xml version="1.0" encoding="utf-8"?>
<a:theme xmlns:a="http://schemas.openxmlformats.org/drawingml/2006/main" name="44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45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46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47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48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49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50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51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52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53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0.xml><?xml version="1.0" encoding="utf-8"?>
<a:theme xmlns:a="http://schemas.openxmlformats.org/drawingml/2006/main" name="55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56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57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58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59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60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61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62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63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65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66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67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68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69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70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71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72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73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74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75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76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77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Concourse</Template>
  <TotalTime>3653</TotalTime>
  <Words>529</Words>
  <Application>Microsoft Office PowerPoint</Application>
  <PresentationFormat>On-screen Show (4:3)</PresentationFormat>
  <Paragraphs>223</Paragraphs>
  <Slides>28</Slides>
  <Notes>28</Notes>
  <HiddenSlides>0</HiddenSlides>
  <MMClips>1</MMClips>
  <ScaleCrop>false</ScaleCrop>
  <HeadingPairs>
    <vt:vector size="6" baseType="variant">
      <vt:variant>
        <vt:lpstr>Fonts Used</vt:lpstr>
      </vt:variant>
      <vt:variant>
        <vt:i4>10</vt:i4>
      </vt:variant>
      <vt:variant>
        <vt:lpstr>Theme</vt:lpstr>
      </vt:variant>
      <vt:variant>
        <vt:i4>81</vt:i4>
      </vt:variant>
      <vt:variant>
        <vt:lpstr>Slide Titles</vt:lpstr>
      </vt:variant>
      <vt:variant>
        <vt:i4>28</vt:i4>
      </vt:variant>
    </vt:vector>
  </HeadingPairs>
  <TitlesOfParts>
    <vt:vector size="119" baseType="lpstr">
      <vt:lpstr>ＭＳ Ｐゴシック</vt:lpstr>
      <vt:lpstr>Arial</vt:lpstr>
      <vt:lpstr>Arial Black</vt:lpstr>
      <vt:lpstr>Calibri</vt:lpstr>
      <vt:lpstr>Helvetica</vt:lpstr>
      <vt:lpstr>Lucida Sans Unicode</vt:lpstr>
      <vt:lpstr>Verdana</vt:lpstr>
      <vt:lpstr>Wingdings</vt:lpstr>
      <vt:lpstr>Wingdings 2</vt:lpstr>
      <vt:lpstr>Wingdings 3</vt:lpstr>
      <vt:lpstr>Concourse</vt:lpstr>
      <vt:lpstr>4_Office Theme</vt:lpstr>
      <vt:lpstr>2_Office Theme</vt:lpstr>
      <vt:lpstr>1_Office Theme</vt:lpstr>
      <vt:lpstr>3_Office Theme</vt:lpstr>
      <vt:lpstr>5_Office Theme</vt:lpstr>
      <vt:lpstr>1_Concourse</vt:lpstr>
      <vt:lpstr>2_Concourse</vt:lpstr>
      <vt:lpstr>3_Concourse</vt:lpstr>
      <vt:lpstr>4_Concourse</vt:lpstr>
      <vt:lpstr>5_Concourse</vt:lpstr>
      <vt:lpstr>6_Concourse</vt:lpstr>
      <vt:lpstr>8_Concourse</vt:lpstr>
      <vt:lpstr>9_Concourse</vt:lpstr>
      <vt:lpstr>10_Concourse</vt:lpstr>
      <vt:lpstr>11_Concourse</vt:lpstr>
      <vt:lpstr>12_Concourse</vt:lpstr>
      <vt:lpstr>13_Concourse</vt:lpstr>
      <vt:lpstr>14_Concourse</vt:lpstr>
      <vt:lpstr>15_Concourse</vt:lpstr>
      <vt:lpstr>16_Concourse</vt:lpstr>
      <vt:lpstr>17_Concourse</vt:lpstr>
      <vt:lpstr>18_Concourse</vt:lpstr>
      <vt:lpstr>19_Concourse</vt:lpstr>
      <vt:lpstr>20_Concourse</vt:lpstr>
      <vt:lpstr>7_Concourse</vt:lpstr>
      <vt:lpstr>22_Concourse</vt:lpstr>
      <vt:lpstr>23_Concourse</vt:lpstr>
      <vt:lpstr>24_Concourse</vt:lpstr>
      <vt:lpstr>25_Concourse</vt:lpstr>
      <vt:lpstr>26_Concourse</vt:lpstr>
      <vt:lpstr>27_Concourse</vt:lpstr>
      <vt:lpstr>28_Concourse</vt:lpstr>
      <vt:lpstr>29_Concourse</vt:lpstr>
      <vt:lpstr>30_Concourse</vt:lpstr>
      <vt:lpstr>31_Concourse</vt:lpstr>
      <vt:lpstr>32_Concourse</vt:lpstr>
      <vt:lpstr>33_Concourse</vt:lpstr>
      <vt:lpstr>34_Concourse</vt:lpstr>
      <vt:lpstr>35_Concourse</vt:lpstr>
      <vt:lpstr>36_Concourse</vt:lpstr>
      <vt:lpstr>37_Concourse</vt:lpstr>
      <vt:lpstr>21_Concourse</vt:lpstr>
      <vt:lpstr>38_Concourse</vt:lpstr>
      <vt:lpstr>39_Concourse</vt:lpstr>
      <vt:lpstr>40_Concourse</vt:lpstr>
      <vt:lpstr>41_Concourse</vt:lpstr>
      <vt:lpstr>42_Concourse</vt:lpstr>
      <vt:lpstr>43_Concourse</vt:lpstr>
      <vt:lpstr>44_Concourse</vt:lpstr>
      <vt:lpstr>45_Concourse</vt:lpstr>
      <vt:lpstr>46_Concourse</vt:lpstr>
      <vt:lpstr>47_Concourse</vt:lpstr>
      <vt:lpstr>48_Concourse</vt:lpstr>
      <vt:lpstr>49_Concourse</vt:lpstr>
      <vt:lpstr>50_Concourse</vt:lpstr>
      <vt:lpstr>51_Concourse</vt:lpstr>
      <vt:lpstr>52_Concourse</vt:lpstr>
      <vt:lpstr>53_Concourse</vt:lpstr>
      <vt:lpstr>55_Concourse</vt:lpstr>
      <vt:lpstr>56_Concourse</vt:lpstr>
      <vt:lpstr>57_Concourse</vt:lpstr>
      <vt:lpstr>58_Concourse</vt:lpstr>
      <vt:lpstr>59_Concourse</vt:lpstr>
      <vt:lpstr>60_Concourse</vt:lpstr>
      <vt:lpstr>61_Concourse</vt:lpstr>
      <vt:lpstr>62_Concourse</vt:lpstr>
      <vt:lpstr>63_Concourse</vt:lpstr>
      <vt:lpstr>65_Concourse</vt:lpstr>
      <vt:lpstr>66_Concourse</vt:lpstr>
      <vt:lpstr>67_Concourse</vt:lpstr>
      <vt:lpstr>68_Concourse</vt:lpstr>
      <vt:lpstr>69_Concourse</vt:lpstr>
      <vt:lpstr>70_Concourse</vt:lpstr>
      <vt:lpstr>71_Concourse</vt:lpstr>
      <vt:lpstr>72_Concourse</vt:lpstr>
      <vt:lpstr>73_Concourse</vt:lpstr>
      <vt:lpstr>74_Concourse</vt:lpstr>
      <vt:lpstr>75_Concourse</vt:lpstr>
      <vt:lpstr>76_Concourse</vt:lpstr>
      <vt:lpstr>77_Concourse</vt:lpstr>
      <vt:lpstr>PowerPoint Presentation</vt:lpstr>
      <vt:lpstr>PowerPoint Presentation</vt:lpstr>
      <vt:lpstr>PowerPoint Presentation</vt:lpstr>
      <vt:lpstr>PowerPoint Presentation</vt:lpstr>
      <vt:lpstr>Quote of the month:</vt:lpstr>
      <vt:lpstr>PowerPoint Presentation</vt:lpstr>
      <vt:lpstr>COMMISSIONER Training Updates</vt:lpstr>
      <vt:lpstr>PowerPoint Presentation</vt:lpstr>
      <vt:lpstr>PowerPoint Presentation</vt:lpstr>
      <vt:lpstr>PowerPoint Presentation</vt:lpstr>
      <vt:lpstr>PowerPoint Presentation</vt:lpstr>
      <vt:lpstr>PowerPoint Presentation</vt:lpstr>
      <vt:lpstr>PowerPoint Presentation</vt:lpstr>
      <vt:lpstr>COMMISSIONER General Updates</vt:lpstr>
      <vt:lpstr>Council  Scorecard</vt:lpstr>
      <vt:lpstr>Commissioner Scorecard</vt:lpstr>
      <vt:lpstr>Commissioner Scorecard</vt:lpstr>
      <vt:lpstr>PowerPoint Presentation</vt:lpstr>
      <vt:lpstr>PowerPoint Presentation</vt:lpstr>
      <vt:lpstr>PowerPoint Presentation</vt:lpstr>
      <vt:lpstr>PowerPoint Presentation</vt:lpstr>
      <vt:lpstr>MEMBERSHIP  The Main Thing</vt:lpstr>
      <vt:lpstr>MEMBERSHIP  The Main Thing</vt:lpstr>
      <vt:lpstr>MEMBERSHIP  The Main Thing</vt:lpstr>
      <vt:lpstr>PowerPoint Presentation</vt:lpstr>
      <vt:lpstr>Priorities Unit Commissioners</vt:lpstr>
      <vt:lpstr>2014 Priorities District Commissioner</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EFFECTIVE COMMISSIONER SERVICE</dc:title>
  <dc:creator>tim</dc:creator>
  <cp:lastModifiedBy>Michael Marks</cp:lastModifiedBy>
  <cp:revision>426</cp:revision>
  <dcterms:created xsi:type="dcterms:W3CDTF">2009-05-09T14:19:45Z</dcterms:created>
  <dcterms:modified xsi:type="dcterms:W3CDTF">2013-12-19T03:26:13Z</dcterms:modified>
</cp:coreProperties>
</file>