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notesSlides/notesSlide2.xml" ContentType="application/vnd.openxmlformats-officedocument.presentationml.notesSlide+xml"/>
  <Override PartName="/ppt/slideMasters/slideMaster19.xml" ContentType="application/vnd.openxmlformats-officedocument.presentationml.slideMaster+xml"/>
  <Override PartName="/ppt/slideMasters/slideMaster37.xml" ContentType="application/vnd.openxmlformats-officedocument.presentationml.slideMaster+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Masters/slideMaster26.xml" ContentType="application/vnd.openxmlformats-officedocument.presentationml.slideMaster+xml"/>
  <Override PartName="/ppt/slideMasters/slideMaster44.xml" ContentType="application/vnd.openxmlformats-officedocument.presentationml.slideMaster+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18.xml" ContentType="application/vnd.openxmlformats-officedocument.theme+xml"/>
  <Override PartName="/ppt/theme/theme29.xml" ContentType="application/vnd.openxmlformats-officedocument.theme+xml"/>
  <Override PartName="/ppt/theme/themeOverride1.xml" ContentType="application/vnd.openxmlformats-officedocument.themeOverride+xml"/>
  <Override PartName="/ppt/theme/theme47.xml" ContentType="application/vnd.openxmlformats-officedocument.theme+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Masters/slideMaster15.xml" ContentType="application/vnd.openxmlformats-officedocument.presentationml.slideMaster+xml"/>
  <Override PartName="/ppt/slideMasters/slideMaster33.xml" ContentType="application/vnd.openxmlformats-officedocument.presentationml.slideMaster+xml"/>
  <Override PartName="/ppt/slideMasters/slideMaster51.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heme/theme36.xml" ContentType="application/vnd.openxmlformats-officedocument.theme+xml"/>
  <Override PartName="/ppt/slideLayouts/slideLayout20.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22.xml" ContentType="application/vnd.openxmlformats-officedocument.presentationml.slideMaster+xml"/>
  <Override PartName="/ppt/slideMasters/slideMaster40.xml" ContentType="application/vnd.openxmlformats-officedocument.presentationml.slideMaster+xml"/>
  <Override PartName="/ppt/theme/theme14.xml" ContentType="application/vnd.openxmlformats-officedocument.theme+xml"/>
  <Override PartName="/ppt/theme/theme25.xml" ContentType="application/vnd.openxmlformats-officedocument.theme+xml"/>
  <Override PartName="/ppt/theme/theme43.xml" ContentType="application/vnd.openxmlformats-officedocument.theme+xml"/>
  <Override PartName="/ppt/notesSlides/notesSlide12.xml" ContentType="application/vnd.openxmlformats-officedocument.presentationml.notesSlide+xml"/>
  <Override PartName="/ppt/theme/theme21.xml" ContentType="application/vnd.openxmlformats-officedocument.theme+xml"/>
  <Override PartName="/ppt/theme/theme32.xml" ContentType="application/vnd.openxmlformats-officedocument.theme+xml"/>
  <Override PartName="/ppt/theme/theme50.xml" ContentType="application/vnd.openxmlformats-officedocument.them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Masters/slideMaster49.xml" ContentType="application/vnd.openxmlformats-officedocument.presentationml.slideMaster+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slideMasters/slideMaster27.xml" ContentType="application/vnd.openxmlformats-officedocument.presentationml.slideMaster+xml"/>
  <Override PartName="/ppt/slideMasters/slideMaster38.xml" ContentType="application/vnd.openxmlformats-officedocument.presentationml.slideMaster+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Masters/slideMaster34.xml" ContentType="application/vnd.openxmlformats-officedocument.presentationml.slideMaster+xml"/>
  <Override PartName="/ppt/slideMasters/slideMaster45.xml" ContentType="application/vnd.openxmlformats-officedocument.presentationml.slideMaster+xml"/>
  <Override PartName="/ppt/slides/slide22.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theme/theme19.xml" ContentType="application/vnd.openxmlformats-officedocument.theme+xml"/>
  <Override PartName="/ppt/theme/theme37.xml" ContentType="application/vnd.openxmlformats-officedocument.theme+xml"/>
  <Override PartName="/ppt/theme/theme48.xml" ContentType="application/vnd.openxmlformats-officedocument.theme+xml"/>
  <Override PartName="/docProps/app.xml" ContentType="application/vnd.openxmlformats-officedocument.extended-properties+xml"/>
  <Override PartName="/ppt/slideMasters/slideMaster23.xml" ContentType="application/vnd.openxmlformats-officedocument.presentationml.slideMaster+xml"/>
  <Override PartName="/ppt/slideMasters/slideMaster52.xml" ContentType="application/vnd.openxmlformats-officedocument.presentationml.slideMaster+xml"/>
  <Override PartName="/ppt/slides/slide11.xml" ContentType="application/vnd.openxmlformats-officedocument.presentationml.slide+xml"/>
  <Override PartName="/ppt/theme/theme26.xml" ContentType="application/vnd.openxmlformats-officedocument.theme+xml"/>
  <Override PartName="/ppt/theme/theme44.xml" ContentType="application/vnd.openxmlformats-officedocument.them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Masters/slideMaster30.xml" ContentType="application/vnd.openxmlformats-officedocument.presentationml.slideMaster+xml"/>
  <Override PartName="/ppt/slideMasters/slideMaster41.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theme/theme33.xml" ContentType="application/vnd.openxmlformats-officedocument.theme+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theme/theme22.xml" ContentType="application/vnd.openxmlformats-officedocument.theme+xml"/>
  <Override PartName="/ppt/theme/theme40.xml" ContentType="application/vnd.openxmlformats-officedocument.theme+xml"/>
  <Override PartName="/ppt/theme/theme51.xml" ContentType="application/vnd.openxmlformats-officedocument.theme+xml"/>
  <Override PartName="/ppt/slideMasters/slideMaster5.xml" ContentType="application/vnd.openxmlformats-officedocument.presentationml.slideMaster+xml"/>
  <Override PartName="/ppt/theme/theme7.xml" ContentType="application/vnd.openxmlformats-officedocument.theme+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Masters/slideMaster39.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Masters/slideMaster28.xml" ContentType="application/vnd.openxmlformats-officedocument.presentationml.slideMaster+xml"/>
  <Override PartName="/ppt/slideMasters/slideMaster46.xml" ContentType="application/vnd.openxmlformats-officedocument.presentationml.slideMaster+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theme/theme49.xml" ContentType="application/vnd.openxmlformats-officedocument.theme+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Masters/slideMaster17.xml" ContentType="application/vnd.openxmlformats-officedocument.presentationml.slideMaster+xml"/>
  <Override PartName="/ppt/slideMasters/slideMaster35.xml" ContentType="application/vnd.openxmlformats-officedocument.presentationml.slideMaster+xml"/>
  <Override PartName="/ppt/slides/slide23.xml" ContentType="application/vnd.openxmlformats-officedocument.presentationml.slide+xml"/>
  <Override PartName="/ppt/theme/theme38.xml" ContentType="application/vnd.openxmlformats-officedocument.theme+xml"/>
  <Override PartName="/ppt/slideLayouts/slideLayout22.xml" ContentType="application/vnd.openxmlformats-officedocument.presentationml.slideLayout+xml"/>
  <Override PartName="/ppt/slideMasters/slideMaster24.xml" ContentType="application/vnd.openxmlformats-officedocument.presentationml.slideMaster+xml"/>
  <Override PartName="/ppt/slideMasters/slideMaster42.xml" ContentType="application/vnd.openxmlformats-officedocument.presentationml.slideMaster+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heme/theme16.xml" ContentType="application/vnd.openxmlformats-officedocument.theme+xml"/>
  <Override PartName="/ppt/theme/theme27.xml" ContentType="application/vnd.openxmlformats-officedocument.theme+xml"/>
  <Override PartName="/ppt/theme/theme45.xml" ContentType="application/vnd.openxmlformats-officedocument.theme+xml"/>
  <Override PartName="/ppt/notesSlides/notesSlide14.xml" ContentType="application/vnd.openxmlformats-officedocument.presentationml.notesSlide+xml"/>
  <Override PartName="/ppt/slideMasters/slideMaster13.xml" ContentType="application/vnd.openxmlformats-officedocument.presentationml.slideMaster+xml"/>
  <Override PartName="/ppt/slideMasters/slideMaster31.xml" ContentType="application/vnd.openxmlformats-officedocument.presentationml.slideMaster+xml"/>
  <Override PartName="/ppt/theme/theme23.xml" ContentType="application/vnd.openxmlformats-officedocument.theme+xml"/>
  <Override PartName="/ppt/theme/theme34.xml" ContentType="application/vnd.openxmlformats-officedocument.theme+xml"/>
  <Override PartName="/ppt/theme/theme52.xml" ContentType="application/vnd.openxmlformats-officedocument.them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theme/theme41.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theme/theme30.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Masters/slideMaster29.xml" ContentType="application/vnd.openxmlformats-officedocument.presentationml.slideMaster+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Masters/slideMaster18.xml" ContentType="application/vnd.openxmlformats-officedocument.presentationml.slideMaster+xml"/>
  <Override PartName="/ppt/slideMasters/slideMaster47.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theme/theme39.xml" ContentType="application/vnd.openxmlformats-officedocument.theme+xml"/>
  <Override PartName="/ppt/slideLayouts/slideLayout16.xml" ContentType="application/vnd.openxmlformats-officedocument.presentationml.slideLayout+xml"/>
  <Override PartName="/ppt/slideMasters/slideMaster25.xml" ContentType="application/vnd.openxmlformats-officedocument.presentationml.slideMaster+xml"/>
  <Override PartName="/ppt/slideMasters/slideMaster36.xml" ContentType="application/vnd.openxmlformats-officedocument.presentationml.slideMaster+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28.xml" ContentType="application/vnd.openxmlformats-officedocument.theme+xml"/>
  <Override PartName="/ppt/theme/theme46.xml" ContentType="application/vnd.openxmlformats-officedocument.theme+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slideMasters/slideMaster14.xml" ContentType="application/vnd.openxmlformats-officedocument.presentationml.slideMaster+xml"/>
  <Override PartName="/ppt/slideMasters/slideMaster32.xml" ContentType="application/vnd.openxmlformats-officedocument.presentationml.slideMaster+xml"/>
  <Override PartName="/ppt/slideMasters/slideMaster43.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theme/theme17.xml" ContentType="application/vnd.openxmlformats-officedocument.theme+xml"/>
  <Override PartName="/ppt/theme/theme35.xml" ContentType="application/vnd.openxmlformats-officedocument.theme+xml"/>
  <Override PartName="/ppt/notesSlides/notesSlide22.xml" ContentType="application/vnd.openxmlformats-officedocument.presentationml.notesSlide+xml"/>
  <Override PartName="/ppt/slideMasters/slideMaster21.xml" ContentType="application/vnd.openxmlformats-officedocument.presentationml.slideMaster+xml"/>
  <Override PartName="/ppt/slideMasters/slideMaster50.xml" ContentType="application/vnd.openxmlformats-officedocument.presentationml.slideMaster+xml"/>
  <Override PartName="/ppt/theme/theme24.xml" ContentType="application/vnd.openxmlformats-officedocument.theme+xml"/>
  <Override PartName="/ppt/theme/theme42.xml" ContentType="application/vnd.openxmlformats-officedocument.theme+xml"/>
  <Override PartName="/ppt/theme/theme53.xml" ContentType="application/vnd.openxmlformats-officedocument.them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theme/theme31.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theme/theme20.xml" ContentType="application/vnd.openxmlformats-officedocument.theme+xml"/>
  <Override PartName="/ppt/slides/slide29.xml" ContentType="application/vnd.openxmlformats-officedocument.presentationml.slide+xml"/>
  <Override PartName="/ppt/slideMasters/slideMaster48.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4" r:id="rId1"/>
    <p:sldMasterId id="2147483970" r:id="rId2"/>
    <p:sldMasterId id="2147483972" r:id="rId3"/>
    <p:sldMasterId id="2147483976" r:id="rId4"/>
    <p:sldMasterId id="2147483984" r:id="rId5"/>
    <p:sldMasterId id="2147483988" r:id="rId6"/>
    <p:sldMasterId id="2147483990" r:id="rId7"/>
    <p:sldMasterId id="2147483992" r:id="rId8"/>
    <p:sldMasterId id="2147483994" r:id="rId9"/>
    <p:sldMasterId id="2147483996" r:id="rId10"/>
    <p:sldMasterId id="2147483998" r:id="rId11"/>
    <p:sldMasterId id="2147484000" r:id="rId12"/>
    <p:sldMasterId id="2147484002" r:id="rId13"/>
    <p:sldMasterId id="2147484004" r:id="rId14"/>
    <p:sldMasterId id="2147484006" r:id="rId15"/>
    <p:sldMasterId id="2147484008" r:id="rId16"/>
    <p:sldMasterId id="2147484010" r:id="rId17"/>
    <p:sldMasterId id="2147484012" r:id="rId18"/>
    <p:sldMasterId id="2147484014" r:id="rId19"/>
    <p:sldMasterId id="2147484016" r:id="rId20"/>
    <p:sldMasterId id="2147484018" r:id="rId21"/>
    <p:sldMasterId id="2147484020" r:id="rId22"/>
    <p:sldMasterId id="2147484022" r:id="rId23"/>
    <p:sldMasterId id="2147484023" r:id="rId24"/>
    <p:sldMasterId id="2147484027" r:id="rId25"/>
    <p:sldMasterId id="2147484029" r:id="rId26"/>
    <p:sldMasterId id="2147484031" r:id="rId27"/>
    <p:sldMasterId id="2147484033" r:id="rId28"/>
    <p:sldMasterId id="2147484035" r:id="rId29"/>
    <p:sldMasterId id="2147484037" r:id="rId30"/>
    <p:sldMasterId id="2147484039" r:id="rId31"/>
    <p:sldMasterId id="2147484041" r:id="rId32"/>
    <p:sldMasterId id="2147484043" r:id="rId33"/>
    <p:sldMasterId id="2147484045" r:id="rId34"/>
    <p:sldMasterId id="2147484047" r:id="rId35"/>
    <p:sldMasterId id="2147484049" r:id="rId36"/>
    <p:sldMasterId id="2147484051" r:id="rId37"/>
    <p:sldMasterId id="2147484053" r:id="rId38"/>
    <p:sldMasterId id="2147484055" r:id="rId39"/>
    <p:sldMasterId id="2147484082" r:id="rId40"/>
    <p:sldMasterId id="2147484084" r:id="rId41"/>
    <p:sldMasterId id="2147484086" r:id="rId42"/>
    <p:sldMasterId id="2147484088" r:id="rId43"/>
    <p:sldMasterId id="2147484090" r:id="rId44"/>
    <p:sldMasterId id="2147484092" r:id="rId45"/>
    <p:sldMasterId id="2147484094" r:id="rId46"/>
    <p:sldMasterId id="2147484096" r:id="rId47"/>
    <p:sldMasterId id="2147484098" r:id="rId48"/>
    <p:sldMasterId id="2147484100" r:id="rId49"/>
    <p:sldMasterId id="2147484102" r:id="rId50"/>
    <p:sldMasterId id="2147484104" r:id="rId51"/>
    <p:sldMasterId id="2147484106" r:id="rId52"/>
  </p:sldMasterIdLst>
  <p:notesMasterIdLst>
    <p:notesMasterId r:id="rId88"/>
  </p:notesMasterIdLst>
  <p:sldIdLst>
    <p:sldId id="399" r:id="rId53"/>
    <p:sldId id="413" r:id="rId54"/>
    <p:sldId id="400" r:id="rId55"/>
    <p:sldId id="402" r:id="rId56"/>
    <p:sldId id="451" r:id="rId57"/>
    <p:sldId id="408" r:id="rId58"/>
    <p:sldId id="418" r:id="rId59"/>
    <p:sldId id="417" r:id="rId60"/>
    <p:sldId id="414" r:id="rId61"/>
    <p:sldId id="453" r:id="rId62"/>
    <p:sldId id="443" r:id="rId63"/>
    <p:sldId id="454" r:id="rId64"/>
    <p:sldId id="444" r:id="rId65"/>
    <p:sldId id="455" r:id="rId66"/>
    <p:sldId id="448" r:id="rId67"/>
    <p:sldId id="456" r:id="rId68"/>
    <p:sldId id="452" r:id="rId69"/>
    <p:sldId id="457" r:id="rId70"/>
    <p:sldId id="474" r:id="rId71"/>
    <p:sldId id="475" r:id="rId72"/>
    <p:sldId id="471" r:id="rId73"/>
    <p:sldId id="472" r:id="rId74"/>
    <p:sldId id="476" r:id="rId75"/>
    <p:sldId id="477" r:id="rId76"/>
    <p:sldId id="478" r:id="rId77"/>
    <p:sldId id="479" r:id="rId78"/>
    <p:sldId id="480" r:id="rId79"/>
    <p:sldId id="481" r:id="rId80"/>
    <p:sldId id="482" r:id="rId81"/>
    <p:sldId id="483" r:id="rId82"/>
    <p:sldId id="484" r:id="rId83"/>
    <p:sldId id="485" r:id="rId84"/>
    <p:sldId id="486" r:id="rId85"/>
    <p:sldId id="487" r:id="rId86"/>
    <p:sldId id="473" r:id="rId87"/>
  </p:sldIdLst>
  <p:sldSz cx="9144000" cy="6858000" type="screen4x3"/>
  <p:notesSz cx="6858000" cy="9266238"/>
  <p:custDataLst>
    <p:tags r:id="rId89"/>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48" autoAdjust="0"/>
    <p:restoredTop sz="78692" autoAdjust="0"/>
  </p:normalViewPr>
  <p:slideViewPr>
    <p:cSldViewPr showGuides="1">
      <p:cViewPr>
        <p:scale>
          <a:sx n="66" d="100"/>
          <a:sy n="66" d="100"/>
        </p:scale>
        <p:origin x="-492" y="-450"/>
      </p:cViewPr>
      <p:guideLst>
        <p:guide orient="horz" pos="1584"/>
        <p:guide pos="3552"/>
      </p:guideLst>
    </p:cSldViewPr>
  </p:slideViewPr>
  <p:notesTextViewPr>
    <p:cViewPr>
      <p:scale>
        <a:sx n="100" d="100"/>
        <a:sy n="100" d="100"/>
      </p:scale>
      <p:origin x="0" y="0"/>
    </p:cViewPr>
  </p:notesTextViewPr>
  <p:sorterViewPr>
    <p:cViewPr>
      <p:scale>
        <a:sx n="75" d="100"/>
        <a:sy n="75" d="100"/>
      </p:scale>
      <p:origin x="0" y="2274"/>
    </p:cViewPr>
  </p:sorterViewPr>
  <p:notesViewPr>
    <p:cSldViewPr showGuides="1">
      <p:cViewPr>
        <p:scale>
          <a:sx n="75" d="100"/>
          <a:sy n="75" d="100"/>
        </p:scale>
        <p:origin x="-2088" y="-222"/>
      </p:cViewPr>
      <p:guideLst>
        <p:guide orient="horz" pos="2919"/>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Master" Target="slideMasters/slideMaster39.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50" Type="http://schemas.openxmlformats.org/officeDocument/2006/relationships/slideMaster" Target="slideMasters/slideMaster50.xml"/><Relationship Id="rId55" Type="http://schemas.openxmlformats.org/officeDocument/2006/relationships/slide" Target="slides/slide3.xml"/><Relationship Id="rId63" Type="http://schemas.openxmlformats.org/officeDocument/2006/relationships/slide" Target="slides/slide11.xml"/><Relationship Id="rId68" Type="http://schemas.openxmlformats.org/officeDocument/2006/relationships/slide" Target="slides/slide16.xml"/><Relationship Id="rId76" Type="http://schemas.openxmlformats.org/officeDocument/2006/relationships/slide" Target="slides/slide24.xml"/><Relationship Id="rId84" Type="http://schemas.openxmlformats.org/officeDocument/2006/relationships/slide" Target="slides/slide32.xml"/><Relationship Id="rId89" Type="http://schemas.openxmlformats.org/officeDocument/2006/relationships/tags" Target="tags/tag1.xml"/><Relationship Id="rId7" Type="http://schemas.openxmlformats.org/officeDocument/2006/relationships/slideMaster" Target="slideMasters/slideMaster7.xml"/><Relationship Id="rId71" Type="http://schemas.openxmlformats.org/officeDocument/2006/relationships/slide" Target="slides/slide19.xml"/><Relationship Id="rId9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53" Type="http://schemas.openxmlformats.org/officeDocument/2006/relationships/slide" Target="slides/slide1.xml"/><Relationship Id="rId58" Type="http://schemas.openxmlformats.org/officeDocument/2006/relationships/slide" Target="slides/slide6.xml"/><Relationship Id="rId66" Type="http://schemas.openxmlformats.org/officeDocument/2006/relationships/slide" Target="slides/slide14.xml"/><Relationship Id="rId74" Type="http://schemas.openxmlformats.org/officeDocument/2006/relationships/slide" Target="slides/slide22.xml"/><Relationship Id="rId79" Type="http://schemas.openxmlformats.org/officeDocument/2006/relationships/slide" Target="slides/slide27.xml"/><Relationship Id="rId87" Type="http://schemas.openxmlformats.org/officeDocument/2006/relationships/slide" Target="slides/slide35.xml"/><Relationship Id="rId5" Type="http://schemas.openxmlformats.org/officeDocument/2006/relationships/slideMaster" Target="slideMasters/slideMaster5.xml"/><Relationship Id="rId61" Type="http://schemas.openxmlformats.org/officeDocument/2006/relationships/slide" Target="slides/slide9.xml"/><Relationship Id="rId82" Type="http://schemas.openxmlformats.org/officeDocument/2006/relationships/slide" Target="slides/slide30.xml"/><Relationship Id="rId90" Type="http://schemas.openxmlformats.org/officeDocument/2006/relationships/presProps" Target="presProp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56" Type="http://schemas.openxmlformats.org/officeDocument/2006/relationships/slide" Target="slides/slide4.xml"/><Relationship Id="rId64" Type="http://schemas.openxmlformats.org/officeDocument/2006/relationships/slide" Target="slides/slide12.xml"/><Relationship Id="rId69" Type="http://schemas.openxmlformats.org/officeDocument/2006/relationships/slide" Target="slides/slide17.xml"/><Relationship Id="rId77" Type="http://schemas.openxmlformats.org/officeDocument/2006/relationships/slide" Target="slides/slide25.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 Target="slides/slide20.xml"/><Relationship Id="rId80" Type="http://schemas.openxmlformats.org/officeDocument/2006/relationships/slide" Target="slides/slide28.xml"/><Relationship Id="rId85" Type="http://schemas.openxmlformats.org/officeDocument/2006/relationships/slide" Target="slides/slide33.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Master" Target="slideMasters/slideMaster46.xml"/><Relationship Id="rId59" Type="http://schemas.openxmlformats.org/officeDocument/2006/relationships/slide" Target="slides/slide7.xml"/><Relationship Id="rId67" Type="http://schemas.openxmlformats.org/officeDocument/2006/relationships/slide" Target="slides/slide15.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 Target="slides/slide2.xml"/><Relationship Id="rId62" Type="http://schemas.openxmlformats.org/officeDocument/2006/relationships/slide" Target="slides/slide10.xml"/><Relationship Id="rId70" Type="http://schemas.openxmlformats.org/officeDocument/2006/relationships/slide" Target="slides/slide18.xml"/><Relationship Id="rId75" Type="http://schemas.openxmlformats.org/officeDocument/2006/relationships/slide" Target="slides/slide23.xml"/><Relationship Id="rId83" Type="http://schemas.openxmlformats.org/officeDocument/2006/relationships/slide" Target="slides/slide31.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Master" Target="slideMasters/slideMaster49.xml"/><Relationship Id="rId57" Type="http://schemas.openxmlformats.org/officeDocument/2006/relationships/slide" Target="slides/slide5.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Master" Target="slideMasters/slideMaster52.xml"/><Relationship Id="rId60" Type="http://schemas.openxmlformats.org/officeDocument/2006/relationships/slide" Target="slides/slide8.xml"/><Relationship Id="rId65" Type="http://schemas.openxmlformats.org/officeDocument/2006/relationships/slide" Target="slides/slide13.xml"/><Relationship Id="rId73" Type="http://schemas.openxmlformats.org/officeDocument/2006/relationships/slide" Target="slides/slide21.xml"/><Relationship Id="rId78" Type="http://schemas.openxmlformats.org/officeDocument/2006/relationships/slide" Target="slides/slide26.xml"/><Relationship Id="rId81" Type="http://schemas.openxmlformats.org/officeDocument/2006/relationships/slide" Target="slides/slide29.xml"/><Relationship Id="rId86" Type="http://schemas.openxmlformats.org/officeDocument/2006/relationships/slide" Target="slides/slide34.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55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6355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9D639F9-8FBE-4D47-A433-5DA09632C3E3}" type="datetimeFigureOut">
              <a:rPr lang="en-US"/>
              <a:pPr>
                <a:defRPr/>
              </a:pPr>
              <a:t>3/18/2013</a:t>
            </a:fld>
            <a:endParaRPr lang="en-US"/>
          </a:p>
        </p:txBody>
      </p:sp>
      <p:sp>
        <p:nvSpPr>
          <p:cNvPr id="4" name="Slide Image Placeholder 3"/>
          <p:cNvSpPr>
            <a:spLocks noGrp="1" noRot="1" noChangeAspect="1"/>
          </p:cNvSpPr>
          <p:nvPr>
            <p:ph type="sldImg" idx="2"/>
          </p:nvPr>
        </p:nvSpPr>
        <p:spPr>
          <a:xfrm>
            <a:off x="2270125" y="671513"/>
            <a:ext cx="2316163" cy="1736725"/>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2957513"/>
            <a:ext cx="5486400" cy="56134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01100"/>
            <a:ext cx="2971800" cy="46355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801100"/>
            <a:ext cx="2971800" cy="46355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197364D-C55B-463C-9E58-3FEBC9E83C4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 response to public outcry over the show, National Geographic Channel released the following statement:</a:t>
            </a:r>
          </a:p>
          <a:p>
            <a:endParaRPr lang="en-US" sz="1200" kern="1200" dirty="0" smtClean="0">
              <a:solidFill>
                <a:schemeClr val="tx1"/>
              </a:solidFill>
              <a:latin typeface="+mn-lt"/>
              <a:ea typeface="+mn-ea"/>
              <a:cs typeface="+mn-cs"/>
            </a:endParaRPr>
          </a:p>
          <a:p>
            <a:r>
              <a:rPr lang="en-US" sz="1400" i="1" kern="1200" dirty="0" smtClean="0">
                <a:solidFill>
                  <a:schemeClr val="tx1"/>
                </a:solidFill>
                <a:latin typeface="+mn-lt"/>
                <a:ea typeface="+mn-ea"/>
                <a:cs typeface="+mn-cs"/>
              </a:rPr>
              <a:t>“National Geographic Channel is an international media company that is an equal opportunity employer.  We do not discriminate in any capacity.  As it relates to our upcoming show with the Boy Scouts, we certainly appreciate all points of view on the topic, but when people see our show they will realize it has nothing to do with this debate, and is in fact a competition series between individual scouts and civilians.”</a:t>
            </a:r>
            <a:endParaRPr lang="en-US" sz="1400" kern="1200" dirty="0" smtClean="0">
              <a:solidFill>
                <a:schemeClr val="tx1"/>
              </a:solidFill>
              <a:latin typeface="+mn-lt"/>
              <a:ea typeface="+mn-ea"/>
              <a:cs typeface="+mn-cs"/>
            </a:endParaRPr>
          </a:p>
          <a:p>
            <a:endParaRPr lang="en-US" sz="2800" b="1" dirty="0"/>
          </a:p>
        </p:txBody>
      </p:sp>
      <p:sp>
        <p:nvSpPr>
          <p:cNvPr id="4" name="Slide Number Placeholder 3"/>
          <p:cNvSpPr>
            <a:spLocks noGrp="1"/>
          </p:cNvSpPr>
          <p:nvPr>
            <p:ph type="sldNum" sz="quarter" idx="10"/>
          </p:nvPr>
        </p:nvSpPr>
        <p:spPr/>
        <p:txBody>
          <a:bodyPr/>
          <a:lstStyle/>
          <a:p>
            <a:pPr>
              <a:defRPr/>
            </a:pPr>
            <a:fld id="{A197364D-C55B-463C-9E58-3FEBC9E83C41}"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b. </a:t>
            </a:r>
            <a:r>
              <a:rPr lang="en-US" sz="1200" b="0" kern="1200" baseline="0" dirty="0" smtClean="0">
                <a:solidFill>
                  <a:schemeClr val="tx1"/>
                </a:solidFill>
                <a:latin typeface="+mn-lt"/>
                <a:ea typeface="+mn-ea"/>
                <a:cs typeface="+mn-cs"/>
              </a:rPr>
              <a:t>Preventing dropped units and ensuring a full membership at unit charter renewal time. </a:t>
            </a:r>
          </a:p>
          <a:p>
            <a:r>
              <a:rPr lang="en-US" sz="1200" kern="1200" baseline="0" dirty="0" smtClean="0">
                <a:solidFill>
                  <a:schemeClr val="tx1"/>
                </a:solidFill>
                <a:latin typeface="+mn-lt"/>
                <a:ea typeface="+mn-ea"/>
                <a:cs typeface="+mn-cs"/>
              </a:rPr>
              <a:t>Other membership tasks are the responsibility of the district membership committee.</a:t>
            </a:r>
            <a:endParaRPr lang="en-US" sz="105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197364D-C55B-463C-9E58-3FEBC9E83C41}" type="slidenum">
              <a:rPr lang="en-US" smtClean="0"/>
              <a:pPr>
                <a:defRPr/>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b. </a:t>
            </a:r>
            <a:r>
              <a:rPr lang="en-US" sz="1200" b="0" kern="1200" baseline="0" dirty="0" smtClean="0">
                <a:solidFill>
                  <a:schemeClr val="tx1"/>
                </a:solidFill>
                <a:latin typeface="+mn-lt"/>
                <a:ea typeface="+mn-ea"/>
                <a:cs typeface="+mn-cs"/>
              </a:rPr>
              <a:t>Preventing dropped units and ensuring a full membership at unit charter renewal time. </a:t>
            </a:r>
          </a:p>
          <a:p>
            <a:r>
              <a:rPr lang="en-US" sz="1200" kern="1200" baseline="0" dirty="0" smtClean="0">
                <a:solidFill>
                  <a:schemeClr val="tx1"/>
                </a:solidFill>
                <a:latin typeface="+mn-lt"/>
                <a:ea typeface="+mn-ea"/>
                <a:cs typeface="+mn-cs"/>
              </a:rPr>
              <a:t>Other membership tasks are the responsibility of the district membership committee.</a:t>
            </a:r>
            <a:endParaRPr lang="en-US" sz="105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197364D-C55B-463C-9E58-3FEBC9E83C41}" type="slidenum">
              <a:rPr lang="en-US" smtClean="0"/>
              <a:pPr>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b. </a:t>
            </a:r>
            <a:r>
              <a:rPr lang="en-US" sz="1200" b="0" kern="1200" baseline="0" dirty="0" smtClean="0">
                <a:solidFill>
                  <a:schemeClr val="tx1"/>
                </a:solidFill>
                <a:latin typeface="+mn-lt"/>
                <a:ea typeface="+mn-ea"/>
                <a:cs typeface="+mn-cs"/>
              </a:rPr>
              <a:t>The UC’s most important Scouting job is to </a:t>
            </a:r>
            <a:r>
              <a:rPr lang="en-US" sz="1200" kern="1200" baseline="0" dirty="0" smtClean="0">
                <a:solidFill>
                  <a:schemeClr val="tx1"/>
                </a:solidFill>
                <a:latin typeface="+mn-lt"/>
                <a:ea typeface="+mn-ea"/>
                <a:cs typeface="+mn-cs"/>
              </a:rPr>
              <a:t>visit units and to see that the unit has a great unit program!!!</a:t>
            </a:r>
            <a:endParaRPr lang="en-US" sz="1800" dirty="0" smtClean="0">
              <a:latin typeface="Helvetica" pitchFamily="-105" charset="0"/>
            </a:endParaRPr>
          </a:p>
        </p:txBody>
      </p:sp>
      <p:sp>
        <p:nvSpPr>
          <p:cNvPr id="4" name="Slide Number Placeholder 3"/>
          <p:cNvSpPr>
            <a:spLocks noGrp="1"/>
          </p:cNvSpPr>
          <p:nvPr>
            <p:ph type="sldNum" sz="quarter" idx="10"/>
          </p:nvPr>
        </p:nvSpPr>
        <p:spPr/>
        <p:txBody>
          <a:bodyPr/>
          <a:lstStyle/>
          <a:p>
            <a:pPr>
              <a:defRPr/>
            </a:pPr>
            <a:fld id="{A197364D-C55B-463C-9E58-3FEBC9E83C41}" type="slidenum">
              <a:rPr lang="en-US" smtClean="0"/>
              <a:pPr>
                <a:defRPr/>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b. </a:t>
            </a:r>
            <a:r>
              <a:rPr lang="en-US" sz="1200" b="0" kern="1200" baseline="0" dirty="0" smtClean="0">
                <a:solidFill>
                  <a:schemeClr val="tx1"/>
                </a:solidFill>
                <a:latin typeface="+mn-lt"/>
                <a:ea typeface="+mn-ea"/>
                <a:cs typeface="+mn-cs"/>
              </a:rPr>
              <a:t>The UC’s most important Scouting job is to </a:t>
            </a:r>
            <a:r>
              <a:rPr lang="en-US" sz="1200" kern="1200" baseline="0" dirty="0" smtClean="0">
                <a:solidFill>
                  <a:schemeClr val="tx1"/>
                </a:solidFill>
                <a:latin typeface="+mn-lt"/>
                <a:ea typeface="+mn-ea"/>
                <a:cs typeface="+mn-cs"/>
              </a:rPr>
              <a:t>visit units and to see that the unit has a great unit program!!!</a:t>
            </a:r>
            <a:endParaRPr lang="en-US" sz="1800" dirty="0" smtClean="0">
              <a:latin typeface="Helvetica" pitchFamily="-105" charset="0"/>
            </a:endParaRPr>
          </a:p>
        </p:txBody>
      </p:sp>
      <p:sp>
        <p:nvSpPr>
          <p:cNvPr id="4" name="Slide Number Placeholder 3"/>
          <p:cNvSpPr>
            <a:spLocks noGrp="1"/>
          </p:cNvSpPr>
          <p:nvPr>
            <p:ph type="sldNum" sz="quarter" idx="10"/>
          </p:nvPr>
        </p:nvSpPr>
        <p:spPr/>
        <p:txBody>
          <a:bodyPr/>
          <a:lstStyle/>
          <a:p>
            <a:pPr>
              <a:defRPr/>
            </a:pPr>
            <a:fld id="{A197364D-C55B-463C-9E58-3FEBC9E83C41}" type="slidenum">
              <a:rPr lang="en-US" smtClean="0"/>
              <a:pPr>
                <a:defRPr/>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sz="1200" b="1" kern="1200" baseline="0" dirty="0" smtClean="0">
                <a:solidFill>
                  <a:schemeClr val="tx1"/>
                </a:solidFill>
                <a:latin typeface="+mn-lt"/>
                <a:ea typeface="+mn-ea"/>
                <a:cs typeface="+mn-cs"/>
              </a:rPr>
              <a:t>c.   </a:t>
            </a:r>
            <a:r>
              <a:rPr lang="en-US" sz="1200" b="0" kern="1200" baseline="0" dirty="0" smtClean="0">
                <a:solidFill>
                  <a:schemeClr val="tx1"/>
                </a:solidFill>
                <a:latin typeface="+mn-lt"/>
                <a:ea typeface="+mn-ea"/>
                <a:cs typeface="+mn-cs"/>
              </a:rPr>
              <a:t>Training is important!  (Use the PowerPoint from this meeting)</a:t>
            </a:r>
          </a:p>
          <a:p>
            <a:pPr marL="228600" indent="-228600">
              <a:buNone/>
            </a:pPr>
            <a:r>
              <a:rPr lang="en-US" sz="1200" b="0" kern="1200" baseline="0" dirty="0" smtClean="0">
                <a:solidFill>
                  <a:schemeClr val="tx1"/>
                </a:solidFill>
                <a:latin typeface="+mn-lt"/>
                <a:ea typeface="+mn-ea"/>
                <a:cs typeface="+mn-cs"/>
              </a:rPr>
              <a:t>      And…  ADC teams must share important observations from recent unit visits, identify key unit needs, and decide who will provide appropriate help.</a:t>
            </a:r>
            <a:endParaRPr lang="en-US" b="0" dirty="0" smtClean="0">
              <a:latin typeface="Helvetica" pitchFamily="-105" charset="0"/>
            </a:endParaRPr>
          </a:p>
        </p:txBody>
      </p:sp>
      <p:sp>
        <p:nvSpPr>
          <p:cNvPr id="4" name="Slide Number Placeholder 3"/>
          <p:cNvSpPr>
            <a:spLocks noGrp="1"/>
          </p:cNvSpPr>
          <p:nvPr>
            <p:ph type="sldNum" sz="quarter" idx="10"/>
          </p:nvPr>
        </p:nvSpPr>
        <p:spPr/>
        <p:txBody>
          <a:bodyPr/>
          <a:lstStyle/>
          <a:p>
            <a:pPr>
              <a:defRPr/>
            </a:pPr>
            <a:fld id="{A197364D-C55B-463C-9E58-3FEBC9E83C41}" type="slidenum">
              <a:rPr lang="en-US" smtClean="0"/>
              <a:pPr>
                <a:defRPr/>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sz="1200" b="1" kern="1200" baseline="0" dirty="0" smtClean="0">
                <a:solidFill>
                  <a:schemeClr val="tx1"/>
                </a:solidFill>
                <a:latin typeface="+mn-lt"/>
                <a:ea typeface="+mn-ea"/>
                <a:cs typeface="+mn-cs"/>
              </a:rPr>
              <a:t>c.   </a:t>
            </a:r>
            <a:r>
              <a:rPr lang="en-US" sz="1200" b="0" kern="1200" baseline="0" dirty="0" smtClean="0">
                <a:solidFill>
                  <a:schemeClr val="tx1"/>
                </a:solidFill>
                <a:latin typeface="+mn-lt"/>
                <a:ea typeface="+mn-ea"/>
                <a:cs typeface="+mn-cs"/>
              </a:rPr>
              <a:t>Training is important!  (Use the PowerPoint from this meeting)</a:t>
            </a:r>
          </a:p>
          <a:p>
            <a:pPr marL="228600" indent="-228600">
              <a:buNone/>
            </a:pPr>
            <a:r>
              <a:rPr lang="en-US" sz="1200" b="0" kern="1200" baseline="0" dirty="0" smtClean="0">
                <a:solidFill>
                  <a:schemeClr val="tx1"/>
                </a:solidFill>
                <a:latin typeface="+mn-lt"/>
                <a:ea typeface="+mn-ea"/>
                <a:cs typeface="+mn-cs"/>
              </a:rPr>
              <a:t>      And…  ADC teams must share important observations from recent unit visits, identify key unit needs, and decide who will provide appropriate help.</a:t>
            </a:r>
            <a:endParaRPr lang="en-US" b="0" dirty="0" smtClean="0">
              <a:latin typeface="Helvetica" pitchFamily="-105" charset="0"/>
            </a:endParaRPr>
          </a:p>
        </p:txBody>
      </p:sp>
      <p:sp>
        <p:nvSpPr>
          <p:cNvPr id="4" name="Slide Number Placeholder 3"/>
          <p:cNvSpPr>
            <a:spLocks noGrp="1"/>
          </p:cNvSpPr>
          <p:nvPr>
            <p:ph type="sldNum" sz="quarter" idx="10"/>
          </p:nvPr>
        </p:nvSpPr>
        <p:spPr/>
        <p:txBody>
          <a:bodyPr/>
          <a:lstStyle/>
          <a:p>
            <a:pPr>
              <a:defRPr/>
            </a:pPr>
            <a:fld id="{A197364D-C55B-463C-9E58-3FEBC9E83C41}" type="slidenum">
              <a:rPr lang="en-US" smtClean="0"/>
              <a:pPr>
                <a:defRPr/>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baseline="0" dirty="0" smtClean="0">
                <a:solidFill>
                  <a:schemeClr val="tx1"/>
                </a:solidFill>
                <a:latin typeface="+mn-lt"/>
                <a:ea typeface="+mn-ea"/>
                <a:cs typeface="+mn-cs"/>
              </a:rPr>
              <a:t>a, b, c, and d. Again a reminder of commissioner priorities.</a:t>
            </a:r>
            <a:endParaRPr lang="en-US" b="0" dirty="0" smtClean="0">
              <a:latin typeface="Helvetica" pitchFamily="-105" charset="0"/>
            </a:endParaRPr>
          </a:p>
        </p:txBody>
      </p:sp>
      <p:sp>
        <p:nvSpPr>
          <p:cNvPr id="4" name="Slide Number Placeholder 3"/>
          <p:cNvSpPr>
            <a:spLocks noGrp="1"/>
          </p:cNvSpPr>
          <p:nvPr>
            <p:ph type="sldNum" sz="quarter" idx="10"/>
          </p:nvPr>
        </p:nvSpPr>
        <p:spPr/>
        <p:txBody>
          <a:bodyPr/>
          <a:lstStyle/>
          <a:p>
            <a:pPr>
              <a:defRPr/>
            </a:pPr>
            <a:fld id="{A197364D-C55B-463C-9E58-3FEBC9E83C41}" type="slidenum">
              <a:rPr lang="en-US" smtClean="0"/>
              <a:pPr>
                <a:defRPr/>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baseline="0" dirty="0" smtClean="0">
                <a:solidFill>
                  <a:schemeClr val="tx1"/>
                </a:solidFill>
                <a:latin typeface="+mn-lt"/>
                <a:ea typeface="+mn-ea"/>
                <a:cs typeface="+mn-cs"/>
              </a:rPr>
              <a:t>a, b, c, and d. Again a reminder of commissioner priorities.</a:t>
            </a:r>
            <a:endParaRPr lang="en-US" b="0" dirty="0" smtClean="0">
              <a:latin typeface="Helvetica" pitchFamily="-105" charset="0"/>
            </a:endParaRPr>
          </a:p>
        </p:txBody>
      </p:sp>
      <p:sp>
        <p:nvSpPr>
          <p:cNvPr id="4" name="Slide Number Placeholder 3"/>
          <p:cNvSpPr>
            <a:spLocks noGrp="1"/>
          </p:cNvSpPr>
          <p:nvPr>
            <p:ph type="sldNum" sz="quarter" idx="10"/>
          </p:nvPr>
        </p:nvSpPr>
        <p:spPr/>
        <p:txBody>
          <a:bodyPr/>
          <a:lstStyle/>
          <a:p>
            <a:pPr>
              <a:defRPr/>
            </a:pPr>
            <a:fld id="{A197364D-C55B-463C-9E58-3FEBC9E83C41}" type="slidenum">
              <a:rPr lang="en-US" smtClean="0"/>
              <a:pPr>
                <a:defRPr/>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smtClean="0">
              <a:latin typeface="Helvetica" pitchFamily="-105" charset="0"/>
            </a:endParaRPr>
          </a:p>
        </p:txBody>
      </p:sp>
      <p:sp>
        <p:nvSpPr>
          <p:cNvPr id="4" name="Slide Number Placeholder 3"/>
          <p:cNvSpPr>
            <a:spLocks noGrp="1"/>
          </p:cNvSpPr>
          <p:nvPr>
            <p:ph type="sldNum" sz="quarter" idx="10"/>
          </p:nvPr>
        </p:nvSpPr>
        <p:spPr/>
        <p:txBody>
          <a:bodyPr/>
          <a:lstStyle/>
          <a:p>
            <a:pPr>
              <a:defRPr/>
            </a:pPr>
            <a:fld id="{A197364D-C55B-463C-9E58-3FEBC9E83C41}" type="slidenum">
              <a:rPr lang="en-US" smtClean="0"/>
              <a:pPr>
                <a:defRPr/>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smtClean="0">
                <a:latin typeface="Helvetica" pitchFamily="-105" charset="0"/>
              </a:rPr>
              <a:t>All</a:t>
            </a:r>
            <a:r>
              <a:rPr lang="en-US" b="0" baseline="0" smtClean="0">
                <a:latin typeface="Helvetica" pitchFamily="-105" charset="0"/>
              </a:rPr>
              <a:t> Volunteers!</a:t>
            </a:r>
            <a:endParaRPr lang="en-US" b="0" dirty="0" smtClean="0">
              <a:latin typeface="Helvetica" pitchFamily="-105" charset="0"/>
            </a:endParaRPr>
          </a:p>
        </p:txBody>
      </p:sp>
      <p:sp>
        <p:nvSpPr>
          <p:cNvPr id="4" name="Slide Number Placeholder 3"/>
          <p:cNvSpPr>
            <a:spLocks noGrp="1"/>
          </p:cNvSpPr>
          <p:nvPr>
            <p:ph type="sldNum" sz="quarter" idx="10"/>
          </p:nvPr>
        </p:nvSpPr>
        <p:spPr/>
        <p:txBody>
          <a:bodyPr/>
          <a:lstStyle/>
          <a:p>
            <a:pPr>
              <a:defRPr/>
            </a:pPr>
            <a:fld id="{A197364D-C55B-463C-9E58-3FEBC9E83C41}" type="slidenum">
              <a:rPr lang="en-US" smtClean="0"/>
              <a:pPr>
                <a:defRPr/>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a:t>
            </a:r>
          </a:p>
          <a:p>
            <a:pPr>
              <a:buFont typeface="Arial" pitchFamily="34" charset="0"/>
              <a:buNone/>
            </a:pPr>
            <a:endParaRPr lang="en-US" sz="1400" b="1" dirty="0" smtClean="0">
              <a:latin typeface="Helvetica" pitchFamily="-105" charset="0"/>
            </a:endParaRPr>
          </a:p>
        </p:txBody>
      </p:sp>
      <p:sp>
        <p:nvSpPr>
          <p:cNvPr id="4" name="Slide Number Placeholder 3"/>
          <p:cNvSpPr>
            <a:spLocks noGrp="1"/>
          </p:cNvSpPr>
          <p:nvPr>
            <p:ph type="sldNum" sz="quarter" idx="10"/>
          </p:nvPr>
        </p:nvSpPr>
        <p:spPr/>
        <p:txBody>
          <a:bodyPr/>
          <a:lstStyle/>
          <a:p>
            <a:pPr>
              <a:defRPr/>
            </a:pPr>
            <a:fld id="{A197364D-C55B-463C-9E58-3FEBC9E83C41}"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TextEdit="1"/>
          </p:cNvSpPr>
          <p:nvPr>
            <p:ph type="sldImg"/>
          </p:nvPr>
        </p:nvSpPr>
        <p:spPr bwMode="auto">
          <a:noFill/>
          <a:ln>
            <a:solidFill>
              <a:srgbClr val="000000"/>
            </a:solidFill>
            <a:miter lim="800000"/>
            <a:headEnd/>
            <a:tailEnd/>
          </a:ln>
        </p:spPr>
      </p:sp>
      <p:sp>
        <p:nvSpPr>
          <p:cNvPr id="5325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TextEdit="1"/>
          </p:cNvSpPr>
          <p:nvPr>
            <p:ph type="sldImg"/>
          </p:nvPr>
        </p:nvSpPr>
        <p:spPr bwMode="auto">
          <a:noFill/>
          <a:ln>
            <a:solidFill>
              <a:srgbClr val="000000"/>
            </a:solidFill>
            <a:miter lim="800000"/>
            <a:headEnd/>
            <a:tailEnd/>
          </a:ln>
        </p:spPr>
      </p:sp>
      <p:sp>
        <p:nvSpPr>
          <p:cNvPr id="16179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b="1" dirty="0"/>
          </a:p>
        </p:txBody>
      </p:sp>
      <p:sp>
        <p:nvSpPr>
          <p:cNvPr id="4" name="Slide Number Placeholder 3"/>
          <p:cNvSpPr>
            <a:spLocks noGrp="1"/>
          </p:cNvSpPr>
          <p:nvPr>
            <p:ph type="sldNum" sz="quarter" idx="10"/>
          </p:nvPr>
        </p:nvSpPr>
        <p:spPr/>
        <p:txBody>
          <a:bodyPr/>
          <a:lstStyle/>
          <a:p>
            <a:pPr>
              <a:defRPr/>
            </a:pPr>
            <a:fld id="{A197364D-C55B-463C-9E58-3FEBC9E83C41}" type="slidenum">
              <a:rPr lang="en-US" smtClean="0"/>
              <a:pPr>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b="1" dirty="0"/>
          </a:p>
        </p:txBody>
      </p:sp>
      <p:sp>
        <p:nvSpPr>
          <p:cNvPr id="4" name="Slide Number Placeholder 3"/>
          <p:cNvSpPr>
            <a:spLocks noGrp="1"/>
          </p:cNvSpPr>
          <p:nvPr>
            <p:ph type="sldNum" sz="quarter" idx="10"/>
          </p:nvPr>
        </p:nvSpPr>
        <p:spPr/>
        <p:txBody>
          <a:bodyPr/>
          <a:lstStyle/>
          <a:p>
            <a:pPr>
              <a:defRPr/>
            </a:pPr>
            <a:fld id="{A197364D-C55B-463C-9E58-3FEBC9E83C41}"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endParaRPr lang="en-US" sz="1400" b="0" dirty="0" smtClean="0"/>
          </a:p>
        </p:txBody>
      </p:sp>
      <p:sp>
        <p:nvSpPr>
          <p:cNvPr id="4" name="Slide Number Placeholder 3"/>
          <p:cNvSpPr>
            <a:spLocks noGrp="1"/>
          </p:cNvSpPr>
          <p:nvPr>
            <p:ph type="sldNum" sz="quarter" idx="10"/>
          </p:nvPr>
        </p:nvSpPr>
        <p:spPr/>
        <p:txBody>
          <a:bodyPr/>
          <a:lstStyle/>
          <a:p>
            <a:pPr>
              <a:defRPr/>
            </a:pPr>
            <a:fld id="{A197364D-C55B-463C-9E58-3FEBC9E83C41}"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Content Due – April 1</a:t>
            </a:r>
            <a:endParaRPr lang="en-US" dirty="0"/>
          </a:p>
        </p:txBody>
      </p:sp>
      <p:sp>
        <p:nvSpPr>
          <p:cNvPr id="4" name="Slide Number Placeholder 3"/>
          <p:cNvSpPr>
            <a:spLocks noGrp="1"/>
          </p:cNvSpPr>
          <p:nvPr>
            <p:ph type="sldNum" sz="quarter" idx="10"/>
          </p:nvPr>
        </p:nvSpPr>
        <p:spPr/>
        <p:txBody>
          <a:bodyPr/>
          <a:lstStyle/>
          <a:p>
            <a:pPr>
              <a:defRPr/>
            </a:pPr>
            <a:fld id="{A197364D-C55B-463C-9E58-3FEBC9E83C41}"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b="1" dirty="0"/>
          </a:p>
        </p:txBody>
      </p:sp>
      <p:sp>
        <p:nvSpPr>
          <p:cNvPr id="4" name="Slide Number Placeholder 3"/>
          <p:cNvSpPr>
            <a:spLocks noGrp="1"/>
          </p:cNvSpPr>
          <p:nvPr>
            <p:ph type="sldNum" sz="quarter" idx="10"/>
          </p:nvPr>
        </p:nvSpPr>
        <p:spPr/>
        <p:txBody>
          <a:bodyPr/>
          <a:lstStyle/>
          <a:p>
            <a:pPr>
              <a:defRPr/>
            </a:pPr>
            <a:fld id="{A197364D-C55B-463C-9E58-3FEBC9E83C41}"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d. </a:t>
            </a:r>
            <a:r>
              <a:rPr lang="en-US" sz="1200" b="0" kern="1200" baseline="0" dirty="0" smtClean="0">
                <a:solidFill>
                  <a:schemeClr val="tx1"/>
                </a:solidFill>
                <a:latin typeface="+mn-lt"/>
                <a:ea typeface="+mn-ea"/>
                <a:cs typeface="+mn-cs"/>
              </a:rPr>
              <a:t>Lapsed units are always a priority, as are any units with life-threatening problems.</a:t>
            </a:r>
            <a:endParaRPr lang="en-US" sz="1050" b="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197364D-C55B-463C-9E58-3FEBC9E83C41}"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d. </a:t>
            </a:r>
            <a:r>
              <a:rPr lang="en-US" sz="1200" b="0" kern="1200" baseline="0" dirty="0" smtClean="0">
                <a:solidFill>
                  <a:schemeClr val="tx1"/>
                </a:solidFill>
                <a:latin typeface="+mn-lt"/>
                <a:ea typeface="+mn-ea"/>
                <a:cs typeface="+mn-cs"/>
              </a:rPr>
              <a:t>Lapsed units are always a priority, as are any units with life-threatening problems.</a:t>
            </a:r>
            <a:endParaRPr lang="en-US" sz="1050" b="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197364D-C55B-463C-9E58-3FEBC9E83C41}"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40.xml"/><Relationship Id="rId1" Type="http://schemas.openxmlformats.org/officeDocument/2006/relationships/themeOverride" Target="../theme/themeOverride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mtClean="0"/>
            </a:lvl1pPr>
          </a:lstStyle>
          <a:p>
            <a:pPr>
              <a:defRPr/>
            </a:pPr>
            <a:fld id="{AD6BD3BB-2663-42A8-823D-A4A94D4BF8B9}" type="datetime1">
              <a:rPr lang="en-US" smtClean="0"/>
              <a:pPr>
                <a:defRPr/>
              </a:pPr>
              <a:t>3/18/2013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DDE3366-C31E-43CF-90E9-48B09332E02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8549E06E-BE7D-4CAE-B57E-B8C3BC61624C}" type="datetime1">
              <a:rPr lang="en-US" smtClean="0"/>
              <a:pPr>
                <a:defRPr/>
              </a:pPr>
              <a:t>3/18/2013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86535AD-D556-46FE-B23E-34EDA9EB001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324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32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83467382-A389-4B15-B235-FA71E72DF90C}" type="datetime1">
              <a:rPr lang="en-US" smtClean="0"/>
              <a:pPr>
                <a:defRPr/>
              </a:pPr>
              <a:t>3/18/2013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33E6A72-8448-4BE3-B001-7A57D5E1D0D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Picture 12" descr="StatineryFolio.png"/>
          <p:cNvPicPr>
            <a:picLocks noChangeAspect="1"/>
          </p:cNvPicPr>
          <p:nvPr userDrawn="1"/>
        </p:nvPicPr>
        <p:blipFill>
          <a:blip r:embed="rId2" cstate="print"/>
          <a:srcRect/>
          <a:stretch>
            <a:fillRect/>
          </a:stretch>
        </p:blipFill>
        <p:spPr bwMode="auto">
          <a:xfrm>
            <a:off x="0" y="5492750"/>
            <a:ext cx="2089150" cy="145891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xfrm>
            <a:off x="8686800" y="6508750"/>
            <a:ext cx="412750" cy="365125"/>
          </a:xfrm>
        </p:spPr>
        <p:txBody>
          <a:bodyPr/>
          <a:lstStyle>
            <a:lvl1pPr>
              <a:defRPr/>
            </a:lvl1pPr>
          </a:lstStyle>
          <a:p>
            <a:fld id="{BE238B9C-D53A-444D-9C87-7E9126D60BD2}" type="slidenum">
              <a:rPr lang="en-US"/>
              <a:pPr/>
              <a:t>‹#›</a:t>
            </a:fld>
            <a:endParaRPr lang="en-US"/>
          </a:p>
        </p:txBody>
      </p:sp>
      <p:sp>
        <p:nvSpPr>
          <p:cNvPr id="6" name="Date Placeholder 3"/>
          <p:cNvSpPr>
            <a:spLocks noGrp="1"/>
          </p:cNvSpPr>
          <p:nvPr>
            <p:ph type="dt" sz="half" idx="11"/>
          </p:nvPr>
        </p:nvSpPr>
        <p:spPr/>
        <p:txBody>
          <a:bodyPr/>
          <a:lstStyle>
            <a:lvl1pPr>
              <a:defRPr/>
            </a:lvl1pPr>
          </a:lstStyle>
          <a:p>
            <a:fld id="{C92B2311-2AEF-433F-8673-CCFB18527A70}" type="datetime1">
              <a:rPr lang="en-US" smtClean="0"/>
              <a:pPr/>
              <a:t>3/18/2013</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3" name="Picture 12" descr="StatineryFolio.png"/>
          <p:cNvPicPr>
            <a:picLocks noChangeAspect="1"/>
          </p:cNvPicPr>
          <p:nvPr userDrawn="1"/>
        </p:nvPicPr>
        <p:blipFill>
          <a:blip r:embed="rId2" cstate="print"/>
          <a:srcRect/>
          <a:stretch>
            <a:fillRect/>
          </a:stretch>
        </p:blipFill>
        <p:spPr bwMode="auto">
          <a:xfrm>
            <a:off x="0" y="5492750"/>
            <a:ext cx="2089150" cy="1458913"/>
          </a:xfrm>
          <a:prstGeom prst="rect">
            <a:avLst/>
          </a:prstGeom>
          <a:noFill/>
          <a:ln w="9525">
            <a:noFill/>
            <a:miter lim="800000"/>
            <a:headEnd/>
            <a:tailEnd/>
          </a:ln>
        </p:spPr>
      </p:pic>
      <p:sp>
        <p:nvSpPr>
          <p:cNvPr id="7" name="Title Placeholder 1"/>
          <p:cNvSpPr>
            <a:spLocks noGrp="1"/>
          </p:cNvSpPr>
          <p:nvPr>
            <p:ph type="title"/>
          </p:nvPr>
        </p:nvSpPr>
        <p:spPr>
          <a:xfrm>
            <a:off x="2408176" y="0"/>
            <a:ext cx="6278624" cy="2110257"/>
          </a:xfrm>
          <a:prstGeom prst="rect">
            <a:avLst/>
          </a:prstGeom>
        </p:spPr>
        <p:txBody>
          <a:bodyPr rtlCol="0">
            <a:noAutofit/>
          </a:bodyPr>
          <a:lstStyle>
            <a:lvl1pPr>
              <a:defRPr sz="4000"/>
            </a:lvl1pPr>
          </a:lstStyle>
          <a:p>
            <a:r>
              <a:rPr lang="en-US" dirty="0" smtClean="0"/>
              <a:t>Click to edit Master title style</a:t>
            </a:r>
            <a:endParaRPr lang="en-US" dirty="0"/>
          </a:p>
        </p:txBody>
      </p:sp>
      <p:sp>
        <p:nvSpPr>
          <p:cNvPr id="4" name="Slide Number Placeholder 5"/>
          <p:cNvSpPr>
            <a:spLocks noGrp="1"/>
          </p:cNvSpPr>
          <p:nvPr>
            <p:ph type="sldNum" sz="quarter" idx="10"/>
          </p:nvPr>
        </p:nvSpPr>
        <p:spPr/>
        <p:txBody>
          <a:bodyPr/>
          <a:lstStyle>
            <a:lvl1pPr>
              <a:defRPr/>
            </a:lvl1pPr>
          </a:lstStyle>
          <a:p>
            <a:fld id="{8E6C9121-6021-42F3-9796-22D1DEAD909F}" type="slidenum">
              <a:rPr lang="en-US"/>
              <a:pPr/>
              <a:t>‹#›</a:t>
            </a:fld>
            <a:endParaRPr lang="en-US"/>
          </a:p>
        </p:txBody>
      </p:sp>
      <p:sp>
        <p:nvSpPr>
          <p:cNvPr id="5" name="Date Placeholder 3"/>
          <p:cNvSpPr>
            <a:spLocks noGrp="1"/>
          </p:cNvSpPr>
          <p:nvPr>
            <p:ph type="dt" sz="half" idx="11"/>
          </p:nvPr>
        </p:nvSpPr>
        <p:spPr/>
        <p:txBody>
          <a:bodyPr/>
          <a:lstStyle>
            <a:lvl1pPr>
              <a:defRPr/>
            </a:lvl1pPr>
          </a:lstStyle>
          <a:p>
            <a:fld id="{4895A6F1-75D6-4864-905E-EDA1526DDABE}" type="datetime1">
              <a:rPr lang="en-US" smtClean="0"/>
              <a:pPr/>
              <a:t>3/18/2013</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Picture 12" descr="StatineryFolio.png"/>
          <p:cNvPicPr>
            <a:picLocks noChangeAspect="1"/>
          </p:cNvPicPr>
          <p:nvPr userDrawn="1"/>
        </p:nvPicPr>
        <p:blipFill>
          <a:blip r:embed="rId2" cstate="print"/>
          <a:srcRect/>
          <a:stretch>
            <a:fillRect/>
          </a:stretch>
        </p:blipFill>
        <p:spPr bwMode="auto">
          <a:xfrm>
            <a:off x="0" y="5492750"/>
            <a:ext cx="2089150" cy="1458913"/>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xfrm>
            <a:off x="8686800" y="6508750"/>
            <a:ext cx="412750" cy="365125"/>
          </a:xfrm>
        </p:spPr>
        <p:txBody>
          <a:bodyPr/>
          <a:lstStyle>
            <a:lvl1pPr>
              <a:defRPr/>
            </a:lvl1pPr>
          </a:lstStyle>
          <a:p>
            <a:fld id="{BE238B9C-D53A-444D-9C87-7E9126D60BD2}" type="slidenum">
              <a:rPr lang="en-US"/>
              <a:pPr/>
              <a:t>‹#›</a:t>
            </a:fld>
            <a:endParaRPr lang="en-US"/>
          </a:p>
        </p:txBody>
      </p:sp>
      <p:sp>
        <p:nvSpPr>
          <p:cNvPr id="6" name="Date Placeholder 3"/>
          <p:cNvSpPr>
            <a:spLocks noGrp="1"/>
          </p:cNvSpPr>
          <p:nvPr>
            <p:ph type="dt" sz="half" idx="11"/>
          </p:nvPr>
        </p:nvSpPr>
        <p:spPr/>
        <p:txBody>
          <a:bodyPr/>
          <a:lstStyle>
            <a:lvl1pPr>
              <a:defRPr/>
            </a:lvl1pPr>
          </a:lstStyle>
          <a:p>
            <a:fld id="{2DB21C0D-C847-41F5-A7C3-BE1C7640DB99}" type="datetime1">
              <a:rPr lang="en-US" smtClean="0"/>
              <a:pPr/>
              <a:t>3/18/2013</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white"/>
              </a:solidFill>
            </a:endParaRPr>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white"/>
              </a:solidFill>
            </a:endParaRPr>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cxnSp>
        <p:nvCxnSpPr>
          <p:cNvPr id="9" name="Straight Connector 8"/>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10" name="Date Placeholder 4"/>
          <p:cNvSpPr>
            <a:spLocks noGrp="1"/>
          </p:cNvSpPr>
          <p:nvPr>
            <p:ph type="dt" sz="half" idx="10"/>
          </p:nvPr>
        </p:nvSpPr>
        <p:spPr/>
        <p:txBody>
          <a:bodyPr/>
          <a:lstStyle>
            <a:lvl1pPr>
              <a:defRPr/>
            </a:lvl1pPr>
            <a:extLst/>
          </a:lstStyle>
          <a:p>
            <a:pPr>
              <a:defRPr/>
            </a:pPr>
            <a:fld id="{9159B06E-588A-49D7-A36A-551D51B119B7}" type="datetimeFigureOut">
              <a:rPr lang="en-US">
                <a:solidFill>
                  <a:prstClr val="white"/>
                </a:solidFill>
              </a:rPr>
              <a:pPr>
                <a:defRPr/>
              </a:pPr>
              <a:t>3/18/2013</a:t>
            </a:fld>
            <a:endParaRPr lang="en-US">
              <a:solidFill>
                <a:prstClr val="white"/>
              </a:solidFill>
            </a:endParaRPr>
          </a:p>
        </p:txBody>
      </p:sp>
      <p:sp>
        <p:nvSpPr>
          <p:cNvPr id="11" name="Footer Placeholder 5"/>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12" name="Slide Number Placeholder 6"/>
          <p:cNvSpPr>
            <a:spLocks noGrp="1"/>
          </p:cNvSpPr>
          <p:nvPr>
            <p:ph type="sldNum" sz="quarter" idx="12"/>
          </p:nvPr>
        </p:nvSpPr>
        <p:spPr/>
        <p:txBody>
          <a:bodyPr/>
          <a:lstStyle>
            <a:lvl1pPr>
              <a:defRPr/>
            </a:lvl1pPr>
            <a:extLst/>
          </a:lstStyle>
          <a:p>
            <a:pPr>
              <a:defRPr/>
            </a:pPr>
            <a:fld id="{8DE4D886-028A-4207-B8C1-3AFC87907693}" type="slidenum">
              <a:rPr lang="en-US">
                <a:solidFill>
                  <a:prstClr val="white"/>
                </a:solidFill>
              </a:rPr>
              <a:pPr>
                <a:defRPr/>
              </a:pPr>
              <a:t>‹#›</a:t>
            </a:fld>
            <a:endParaRPr lang="en-US">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965828" y="2099039"/>
            <a:ext cx="7217097" cy="2076222"/>
          </a:xfrm>
          <a:prstGeom prst="rect">
            <a:avLst/>
          </a:prstGeom>
        </p:spPr>
        <p:txBody>
          <a:bodyPr rtlCol="0">
            <a:normAutofit/>
          </a:bodyPr>
          <a:lstStyle>
            <a:lvl1pPr algn="ctr">
              <a:defRPr sz="1800" baseline="0">
                <a:solidFill>
                  <a:srgbClr val="005AA3"/>
                </a:solidFill>
              </a:defRPr>
            </a:lvl1p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fld id="{2740DF25-7D2A-4CA9-8F03-F56098298C2B}" type="slidenum">
              <a:rPr lang="en-US"/>
              <a:pPr/>
              <a:t>‹#›</a:t>
            </a:fld>
            <a:endParaRPr lang="en-US"/>
          </a:p>
        </p:txBody>
      </p:sp>
      <p:sp>
        <p:nvSpPr>
          <p:cNvPr id="4" name="Date Placeholder 4"/>
          <p:cNvSpPr>
            <a:spLocks noGrp="1"/>
          </p:cNvSpPr>
          <p:nvPr>
            <p:ph type="dt" sz="half" idx="11"/>
          </p:nvPr>
        </p:nvSpPr>
        <p:spPr>
          <a:xfrm>
            <a:off x="3467100" y="6508750"/>
            <a:ext cx="2133600" cy="365125"/>
          </a:xfrm>
          <a:prstGeom prst="rect">
            <a:avLst/>
          </a:prstGeom>
        </p:spPr>
        <p:txBody>
          <a:bodyPr/>
          <a:lstStyle>
            <a:lvl1pPr>
              <a:defRPr/>
            </a:lvl1pPr>
          </a:lstStyle>
          <a:p>
            <a:fld id="{CFEC2BC6-2365-421B-AB09-CB531D5D2176}" type="datetime1">
              <a:rPr lang="en-US"/>
              <a:pPr/>
              <a:t>3/18/2013</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a:xfrm>
            <a:off x="8686800" y="6508750"/>
            <a:ext cx="412750" cy="365125"/>
          </a:xfrm>
        </p:spPr>
        <p:txBody>
          <a:bodyPr/>
          <a:lstStyle>
            <a:lvl1pPr>
              <a:defRPr/>
            </a:lvl1pPr>
          </a:lstStyle>
          <a:p>
            <a:fld id="{C0E58722-2C3C-400D-8407-6F41E928DA07}" type="slidenum">
              <a:rPr lang="en-US"/>
              <a:pPr/>
              <a:t>‹#›</a:t>
            </a:fld>
            <a:endParaRPr lang="en-US"/>
          </a:p>
        </p:txBody>
      </p:sp>
      <p:sp>
        <p:nvSpPr>
          <p:cNvPr id="5" name="Date Placeholder 4"/>
          <p:cNvSpPr>
            <a:spLocks noGrp="1"/>
          </p:cNvSpPr>
          <p:nvPr>
            <p:ph type="dt" sz="half" idx="11"/>
          </p:nvPr>
        </p:nvSpPr>
        <p:spPr>
          <a:xfrm>
            <a:off x="3467100" y="6508750"/>
            <a:ext cx="2133600" cy="365125"/>
          </a:xfrm>
          <a:prstGeom prst="rect">
            <a:avLst/>
          </a:prstGeom>
        </p:spPr>
        <p:txBody>
          <a:bodyPr/>
          <a:lstStyle>
            <a:lvl1pPr>
              <a:defRPr/>
            </a:lvl1pPr>
          </a:lstStyle>
          <a:p>
            <a:fld id="{E7ABB313-2CF9-4C1D-BE29-AE8C2A064C29}" type="datetime1">
              <a:rPr lang="en-US"/>
              <a:pPr/>
              <a:t>3/18/2013</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a:xfrm>
            <a:off x="8686800" y="6508750"/>
            <a:ext cx="412750" cy="365125"/>
          </a:xfrm>
        </p:spPr>
        <p:txBody>
          <a:bodyPr/>
          <a:lstStyle>
            <a:lvl1pPr>
              <a:defRPr/>
            </a:lvl1pPr>
          </a:lstStyle>
          <a:p>
            <a:fld id="{C0E58722-2C3C-400D-8407-6F41E928DA07}" type="slidenum">
              <a:rPr lang="en-US"/>
              <a:pPr/>
              <a:t>‹#›</a:t>
            </a:fld>
            <a:endParaRPr lang="en-US"/>
          </a:p>
        </p:txBody>
      </p:sp>
      <p:sp>
        <p:nvSpPr>
          <p:cNvPr id="5" name="Date Placeholder 4"/>
          <p:cNvSpPr>
            <a:spLocks noGrp="1"/>
          </p:cNvSpPr>
          <p:nvPr>
            <p:ph type="dt" sz="half" idx="11"/>
          </p:nvPr>
        </p:nvSpPr>
        <p:spPr>
          <a:xfrm>
            <a:off x="3467100" y="6508750"/>
            <a:ext cx="2133600" cy="365125"/>
          </a:xfrm>
          <a:prstGeom prst="rect">
            <a:avLst/>
          </a:prstGeom>
        </p:spPr>
        <p:txBody>
          <a:bodyPr/>
          <a:lstStyle>
            <a:lvl1pPr>
              <a:defRPr/>
            </a:lvl1pPr>
          </a:lstStyle>
          <a:p>
            <a:fld id="{E7ABB313-2CF9-4C1D-BE29-AE8C2A064C29}" type="datetime1">
              <a:rPr lang="en-US"/>
              <a:pPr/>
              <a:t>3/18/2013</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a:xfrm>
            <a:off x="8686800" y="6508750"/>
            <a:ext cx="412750" cy="365125"/>
          </a:xfrm>
        </p:spPr>
        <p:txBody>
          <a:bodyPr/>
          <a:lstStyle>
            <a:lvl1pPr>
              <a:defRPr/>
            </a:lvl1pPr>
          </a:lstStyle>
          <a:p>
            <a:fld id="{C0E58722-2C3C-400D-8407-6F41E928DA07}" type="slidenum">
              <a:rPr lang="en-US"/>
              <a:pPr/>
              <a:t>‹#›</a:t>
            </a:fld>
            <a:endParaRPr lang="en-US"/>
          </a:p>
        </p:txBody>
      </p:sp>
      <p:sp>
        <p:nvSpPr>
          <p:cNvPr id="5" name="Date Placeholder 4"/>
          <p:cNvSpPr>
            <a:spLocks noGrp="1"/>
          </p:cNvSpPr>
          <p:nvPr>
            <p:ph type="dt" sz="half" idx="11"/>
          </p:nvPr>
        </p:nvSpPr>
        <p:spPr>
          <a:xfrm>
            <a:off x="3467100" y="6508750"/>
            <a:ext cx="2133600" cy="365125"/>
          </a:xfrm>
          <a:prstGeom prst="rect">
            <a:avLst/>
          </a:prstGeom>
        </p:spPr>
        <p:txBody>
          <a:bodyPr/>
          <a:lstStyle>
            <a:lvl1pPr>
              <a:defRPr/>
            </a:lvl1pPr>
          </a:lstStyle>
          <a:p>
            <a:fld id="{E7ABB313-2CF9-4C1D-BE29-AE8C2A064C29}" type="datetime1">
              <a:rPr lang="en-US"/>
              <a:pPr/>
              <a:t>3/18/2013</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cap="small" baseline="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55FCC476-105B-439D-8BA2-EF5C153D941E}" type="datetime1">
              <a:rPr lang="en-US" smtClean="0"/>
              <a:pPr>
                <a:defRPr/>
              </a:pPr>
              <a:t>3/18/2013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707BA663-5539-4382-90A0-63C46CA9C8BF}"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a:xfrm>
            <a:off x="8686800" y="6508750"/>
            <a:ext cx="412750" cy="365125"/>
          </a:xfrm>
        </p:spPr>
        <p:txBody>
          <a:bodyPr/>
          <a:lstStyle>
            <a:lvl1pPr>
              <a:defRPr/>
            </a:lvl1pPr>
          </a:lstStyle>
          <a:p>
            <a:fld id="{C0E58722-2C3C-400D-8407-6F41E928DA07}" type="slidenum">
              <a:rPr lang="en-US"/>
              <a:pPr/>
              <a:t>‹#›</a:t>
            </a:fld>
            <a:endParaRPr lang="en-US"/>
          </a:p>
        </p:txBody>
      </p:sp>
      <p:sp>
        <p:nvSpPr>
          <p:cNvPr id="5" name="Date Placeholder 4"/>
          <p:cNvSpPr>
            <a:spLocks noGrp="1"/>
          </p:cNvSpPr>
          <p:nvPr>
            <p:ph type="dt" sz="half" idx="11"/>
          </p:nvPr>
        </p:nvSpPr>
        <p:spPr>
          <a:xfrm>
            <a:off x="3467100" y="6508750"/>
            <a:ext cx="2133600" cy="365125"/>
          </a:xfrm>
          <a:prstGeom prst="rect">
            <a:avLst/>
          </a:prstGeom>
        </p:spPr>
        <p:txBody>
          <a:bodyPr/>
          <a:lstStyle>
            <a:lvl1pPr>
              <a:defRPr/>
            </a:lvl1pPr>
          </a:lstStyle>
          <a:p>
            <a:fld id="{E7ABB313-2CF9-4C1D-BE29-AE8C2A064C29}" type="datetime1">
              <a:rPr lang="en-US"/>
              <a:pPr/>
              <a:t>3/18/2013</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965828" y="2099039"/>
            <a:ext cx="7217097" cy="2076222"/>
          </a:xfrm>
          <a:prstGeom prst="rect">
            <a:avLst/>
          </a:prstGeom>
        </p:spPr>
        <p:txBody>
          <a:bodyPr rtlCol="0">
            <a:normAutofit/>
          </a:bodyPr>
          <a:lstStyle>
            <a:lvl1pPr algn="ctr">
              <a:defRPr sz="1800" baseline="0">
                <a:solidFill>
                  <a:srgbClr val="005AA3"/>
                </a:solidFill>
              </a:defRPr>
            </a:lvl1p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fld id="{2740DF25-7D2A-4CA9-8F03-F56098298C2B}" type="slidenum">
              <a:rPr lang="en-US"/>
              <a:pPr/>
              <a:t>‹#›</a:t>
            </a:fld>
            <a:endParaRPr lang="en-US"/>
          </a:p>
        </p:txBody>
      </p:sp>
      <p:sp>
        <p:nvSpPr>
          <p:cNvPr id="4" name="Date Placeholder 4"/>
          <p:cNvSpPr>
            <a:spLocks noGrp="1"/>
          </p:cNvSpPr>
          <p:nvPr>
            <p:ph type="dt" sz="half" idx="11"/>
          </p:nvPr>
        </p:nvSpPr>
        <p:spPr>
          <a:xfrm>
            <a:off x="3467100" y="6508750"/>
            <a:ext cx="2133600" cy="365125"/>
          </a:xfrm>
          <a:prstGeom prst="rect">
            <a:avLst/>
          </a:prstGeom>
        </p:spPr>
        <p:txBody>
          <a:bodyPr/>
          <a:lstStyle>
            <a:lvl1pPr>
              <a:defRPr/>
            </a:lvl1pPr>
          </a:lstStyle>
          <a:p>
            <a:fld id="{CFEC2BC6-2365-421B-AB09-CB531D5D2176}" type="datetime1">
              <a:rPr lang="en-US"/>
              <a:pPr/>
              <a:t>3/18/2013</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a:xfrm>
            <a:off x="8686800" y="6508750"/>
            <a:ext cx="412750" cy="365125"/>
          </a:xfrm>
        </p:spPr>
        <p:txBody>
          <a:bodyPr/>
          <a:lstStyle>
            <a:lvl1pPr>
              <a:defRPr/>
            </a:lvl1pPr>
          </a:lstStyle>
          <a:p>
            <a:fld id="{C0E58722-2C3C-400D-8407-6F41E928DA07}" type="slidenum">
              <a:rPr lang="en-US"/>
              <a:pPr/>
              <a:t>‹#›</a:t>
            </a:fld>
            <a:endParaRPr lang="en-US"/>
          </a:p>
        </p:txBody>
      </p:sp>
      <p:sp>
        <p:nvSpPr>
          <p:cNvPr id="5" name="Date Placeholder 4"/>
          <p:cNvSpPr>
            <a:spLocks noGrp="1"/>
          </p:cNvSpPr>
          <p:nvPr>
            <p:ph type="dt" sz="half" idx="11"/>
          </p:nvPr>
        </p:nvSpPr>
        <p:spPr>
          <a:xfrm>
            <a:off x="3467100" y="6508750"/>
            <a:ext cx="2133600" cy="365125"/>
          </a:xfrm>
          <a:prstGeom prst="rect">
            <a:avLst/>
          </a:prstGeom>
        </p:spPr>
        <p:txBody>
          <a:bodyPr/>
          <a:lstStyle>
            <a:lvl1pPr>
              <a:defRPr/>
            </a:lvl1pPr>
          </a:lstStyle>
          <a:p>
            <a:fld id="{E7ABB313-2CF9-4C1D-BE29-AE8C2A064C29}" type="datetime1">
              <a:rPr lang="en-US"/>
              <a:pPr/>
              <a:t>3/18/2013</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a:xfrm>
            <a:off x="8686800" y="6508750"/>
            <a:ext cx="412750" cy="365125"/>
          </a:xfrm>
        </p:spPr>
        <p:txBody>
          <a:bodyPr/>
          <a:lstStyle>
            <a:lvl1pPr>
              <a:defRPr/>
            </a:lvl1pPr>
          </a:lstStyle>
          <a:p>
            <a:fld id="{C0E58722-2C3C-400D-8407-6F41E928DA07}" type="slidenum">
              <a:rPr lang="en-US"/>
              <a:pPr/>
              <a:t>‹#›</a:t>
            </a:fld>
            <a:endParaRPr lang="en-US"/>
          </a:p>
        </p:txBody>
      </p:sp>
      <p:sp>
        <p:nvSpPr>
          <p:cNvPr id="5" name="Date Placeholder 4"/>
          <p:cNvSpPr>
            <a:spLocks noGrp="1"/>
          </p:cNvSpPr>
          <p:nvPr>
            <p:ph type="dt" sz="half" idx="11"/>
          </p:nvPr>
        </p:nvSpPr>
        <p:spPr>
          <a:xfrm>
            <a:off x="3467100" y="6508750"/>
            <a:ext cx="2133600" cy="365125"/>
          </a:xfrm>
          <a:prstGeom prst="rect">
            <a:avLst/>
          </a:prstGeom>
        </p:spPr>
        <p:txBody>
          <a:bodyPr/>
          <a:lstStyle>
            <a:lvl1pPr>
              <a:defRPr/>
            </a:lvl1pPr>
          </a:lstStyle>
          <a:p>
            <a:fld id="{E7ABB313-2CF9-4C1D-BE29-AE8C2A064C29}" type="datetime1">
              <a:rPr lang="en-US"/>
              <a:pPr/>
              <a:t>3/18/2013</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a:xfrm>
            <a:off x="8686800" y="6508750"/>
            <a:ext cx="412750" cy="365125"/>
          </a:xfrm>
        </p:spPr>
        <p:txBody>
          <a:bodyPr/>
          <a:lstStyle>
            <a:lvl1pPr>
              <a:defRPr/>
            </a:lvl1pPr>
          </a:lstStyle>
          <a:p>
            <a:fld id="{C0E58722-2C3C-400D-8407-6F41E928DA07}" type="slidenum">
              <a:rPr lang="en-US"/>
              <a:pPr/>
              <a:t>‹#›</a:t>
            </a:fld>
            <a:endParaRPr lang="en-US"/>
          </a:p>
        </p:txBody>
      </p:sp>
      <p:sp>
        <p:nvSpPr>
          <p:cNvPr id="5" name="Date Placeholder 4"/>
          <p:cNvSpPr>
            <a:spLocks noGrp="1"/>
          </p:cNvSpPr>
          <p:nvPr>
            <p:ph type="dt" sz="half" idx="11"/>
          </p:nvPr>
        </p:nvSpPr>
        <p:spPr>
          <a:xfrm>
            <a:off x="3467100" y="6508750"/>
            <a:ext cx="2133600" cy="365125"/>
          </a:xfrm>
          <a:prstGeom prst="rect">
            <a:avLst/>
          </a:prstGeom>
        </p:spPr>
        <p:txBody>
          <a:bodyPr/>
          <a:lstStyle>
            <a:lvl1pPr>
              <a:defRPr/>
            </a:lvl1pPr>
          </a:lstStyle>
          <a:p>
            <a:fld id="{E7ABB313-2CF9-4C1D-BE29-AE8C2A064C29}" type="datetime1">
              <a:rPr lang="en-US"/>
              <a:pPr/>
              <a:t>3/18/2013</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a:xfrm>
            <a:off x="8686800" y="6508750"/>
            <a:ext cx="412750" cy="365125"/>
          </a:xfrm>
        </p:spPr>
        <p:txBody>
          <a:bodyPr/>
          <a:lstStyle>
            <a:lvl1pPr>
              <a:defRPr/>
            </a:lvl1pPr>
          </a:lstStyle>
          <a:p>
            <a:fld id="{C0E58722-2C3C-400D-8407-6F41E928DA07}" type="slidenum">
              <a:rPr lang="en-US"/>
              <a:pPr/>
              <a:t>‹#›</a:t>
            </a:fld>
            <a:endParaRPr lang="en-US"/>
          </a:p>
        </p:txBody>
      </p:sp>
      <p:sp>
        <p:nvSpPr>
          <p:cNvPr id="5" name="Date Placeholder 4"/>
          <p:cNvSpPr>
            <a:spLocks noGrp="1"/>
          </p:cNvSpPr>
          <p:nvPr>
            <p:ph type="dt" sz="half" idx="11"/>
          </p:nvPr>
        </p:nvSpPr>
        <p:spPr>
          <a:xfrm>
            <a:off x="3467100" y="6508750"/>
            <a:ext cx="2133600" cy="365125"/>
          </a:xfrm>
          <a:prstGeom prst="rect">
            <a:avLst/>
          </a:prstGeom>
        </p:spPr>
        <p:txBody>
          <a:bodyPr/>
          <a:lstStyle>
            <a:lvl1pPr>
              <a:defRPr/>
            </a:lvl1pPr>
          </a:lstStyle>
          <a:p>
            <a:fld id="{E7ABB313-2CF9-4C1D-BE29-AE8C2A064C29}" type="datetime1">
              <a:rPr lang="en-US"/>
              <a:pPr/>
              <a:t>3/18/2013</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6"/>
          <p:cNvSpPr>
            <a:spLocks noGrp="1"/>
          </p:cNvSpPr>
          <p:nvPr>
            <p:ph type="sldNum" sz="quarter" idx="10"/>
          </p:nvPr>
        </p:nvSpPr>
        <p:spPr/>
        <p:txBody>
          <a:bodyPr/>
          <a:lstStyle>
            <a:lvl1pPr>
              <a:defRPr/>
            </a:lvl1pPr>
          </a:lstStyle>
          <a:p>
            <a:fld id="{6230B84C-EACE-4BB9-99AE-311F547FE093}" type="slidenum">
              <a:rPr lang="en-US"/>
              <a:pPr/>
              <a:t>‹#›</a:t>
            </a:fld>
            <a:endParaRPr lang="en-US"/>
          </a:p>
        </p:txBody>
      </p:sp>
      <p:sp>
        <p:nvSpPr>
          <p:cNvPr id="6" name="Date Placeholder 4"/>
          <p:cNvSpPr>
            <a:spLocks noGrp="1"/>
          </p:cNvSpPr>
          <p:nvPr>
            <p:ph type="dt" sz="half" idx="11"/>
          </p:nvPr>
        </p:nvSpPr>
        <p:spPr>
          <a:xfrm>
            <a:off x="3467100" y="6508750"/>
            <a:ext cx="2133600" cy="365125"/>
          </a:xfrm>
          <a:prstGeom prst="rect">
            <a:avLst/>
          </a:prstGeom>
        </p:spPr>
        <p:txBody>
          <a:bodyPr/>
          <a:lstStyle>
            <a:lvl1pPr>
              <a:defRPr/>
            </a:lvl1pPr>
          </a:lstStyle>
          <a:p>
            <a:fld id="{77661C84-9A89-406A-9F3A-0652EABE7801}" type="datetime1">
              <a:rPr lang="en-US"/>
              <a:pPr/>
              <a:t>3/18/2013</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fld id="{5E0B30AA-936B-43E5-828F-69D0ECF3C024}" type="slidenum">
              <a:rPr lang="en-US"/>
              <a:pPr/>
              <a:t>‹#›</a:t>
            </a:fld>
            <a:endParaRPr lang="en-US"/>
          </a:p>
        </p:txBody>
      </p:sp>
      <p:sp>
        <p:nvSpPr>
          <p:cNvPr id="3" name="Date Placeholder 4"/>
          <p:cNvSpPr>
            <a:spLocks noGrp="1"/>
          </p:cNvSpPr>
          <p:nvPr>
            <p:ph type="dt" sz="half" idx="11"/>
          </p:nvPr>
        </p:nvSpPr>
        <p:spPr>
          <a:xfrm>
            <a:off x="3467100" y="6508750"/>
            <a:ext cx="2133600" cy="365125"/>
          </a:xfrm>
          <a:prstGeom prst="rect">
            <a:avLst/>
          </a:prstGeom>
        </p:spPr>
        <p:txBody>
          <a:bodyPr/>
          <a:lstStyle>
            <a:lvl1pPr>
              <a:defRPr/>
            </a:lvl1pPr>
          </a:lstStyle>
          <a:p>
            <a:fld id="{8C95635D-403F-4DB7-A96E-0792697D616B}" type="datetime1">
              <a:rPr lang="en-US"/>
              <a:pPr/>
              <a:t>3/18/2013</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fld id="{27A03873-4EE0-412C-9EF1-A26CAFE00F88}" type="datetime1">
              <a:rPr lang="en-US" smtClean="0"/>
              <a:pPr>
                <a:defRPr/>
              </a:pPr>
              <a:t>3/18/2013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D895AE8-E99A-422E-8EF4-9965F55A769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fld id="{ECD13CFF-768A-4BA3-9F3D-0B5D8DC650C1}" type="datetime1">
              <a:rPr lang="en-US" smtClean="0"/>
              <a:pPr>
                <a:defRPr/>
              </a:pPr>
              <a:t>3/18/2013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DD37B13C-5FFD-4E14-9EBB-DEEB0A77727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fld id="{D11DABB9-AFE8-4C1E-873B-568143FD6256}" type="datetime1">
              <a:rPr lang="en-US" smtClean="0"/>
              <a:pPr>
                <a:defRPr/>
              </a:pPr>
              <a:t>3/18/2013</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30750FBF-6542-48CF-AC68-96A611F5083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fld id="{57ECA120-9537-4FBE-8032-364866FAA7F6}" type="datetime1">
              <a:rPr lang="en-US" smtClean="0"/>
              <a:pPr>
                <a:defRPr/>
              </a:pPr>
              <a:t>3/18/2013</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01AA48D3-A8F5-4504-B263-F741EB97C42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fld id="{511FFB3D-7665-4A26-8095-B1AB3F213571}" type="datetime1">
              <a:rPr lang="en-US" smtClean="0"/>
              <a:pPr>
                <a:defRPr/>
              </a:pPr>
              <a:t>3/18/2013</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33708BE2-7196-4B78-B3B8-8E814461D07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fld id="{021D9EEC-A195-4491-A6D7-D3CB0F20B040}" type="datetime1">
              <a:rPr lang="en-US" smtClean="0"/>
              <a:pPr>
                <a:defRPr/>
              </a:pPr>
              <a:t>3/18/2013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857D6A6E-5904-4190-A347-DA1F3E5F6CF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fld id="{37E32942-E94F-4114-A253-56F3EA8ADB65}" type="datetime1">
              <a:rPr lang="en-US" smtClean="0"/>
              <a:pPr>
                <a:defRPr/>
              </a:pPr>
              <a:t>3/18/2013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07B7E973-1373-4601-8BBA-82EF8EF1230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2.png"/></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27.xml"/></Relationships>
</file>

<file path=ppt/slideMasters/_rels/slideMaster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28.xml"/></Relationships>
</file>

<file path=ppt/slideMasters/_rels/slideMaster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29.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2.png"/></Relationships>
</file>

<file path=ppt/slideMasters/_rels/slideMaster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30.xml"/></Relationships>
</file>

<file path=ppt/slideMasters/_rels/slideMaster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31.xml"/></Relationships>
</file>

<file path=ppt/slideMasters/_rels/slideMaster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32.xml"/></Relationships>
</file>

<file path=ppt/slideMasters/_rels/slideMaster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34.xml"/></Relationships>
</file>

<file path=ppt/slideMasters/_rels/slideMaster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35.xml"/></Relationships>
</file>

<file path=ppt/slideMasters/_rels/slideMaster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36.xml"/></Relationships>
</file>

<file path=ppt/slideMasters/_rels/slideMaster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37.xml"/></Relationships>
</file>

<file path=ppt/slideMasters/_rels/slideMaster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38.xml"/></Relationships>
</file>

<file path=ppt/slideMasters/_rels/slideMaster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39.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2.png"/></Relationships>
</file>

<file path=ppt/slideMasters/_rels/slideMaster40.xml.rels><?xml version="1.0" encoding="UTF-8" standalone="yes"?>
<Relationships xmlns="http://schemas.openxmlformats.org/package/2006/relationships"><Relationship Id="rId2" Type="http://schemas.openxmlformats.org/officeDocument/2006/relationships/theme" Target="../theme/theme40.xml"/><Relationship Id="rId1" Type="http://schemas.openxmlformats.org/officeDocument/2006/relationships/slideLayout" Target="../slideLayouts/slideLayout15.xml"/></Relationships>
</file>

<file path=ppt/slideMasters/_rels/slideMaster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41.xml"/><Relationship Id="rId1" Type="http://schemas.openxmlformats.org/officeDocument/2006/relationships/slideLayout" Target="../slideLayouts/slideLayout16.xml"/><Relationship Id="rId4" Type="http://schemas.openxmlformats.org/officeDocument/2006/relationships/image" Target="../media/image8.png"/></Relationships>
</file>

<file path=ppt/slideMasters/_rels/slideMaster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42.xml"/><Relationship Id="rId1" Type="http://schemas.openxmlformats.org/officeDocument/2006/relationships/slideLayout" Target="../slideLayouts/slideLayout17.xml"/><Relationship Id="rId4" Type="http://schemas.openxmlformats.org/officeDocument/2006/relationships/image" Target="../media/image8.png"/></Relationships>
</file>

<file path=ppt/slideMasters/_rels/slideMaster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43.xml"/><Relationship Id="rId1" Type="http://schemas.openxmlformats.org/officeDocument/2006/relationships/slideLayout" Target="../slideLayouts/slideLayout18.xml"/><Relationship Id="rId4" Type="http://schemas.openxmlformats.org/officeDocument/2006/relationships/image" Target="../media/image8.png"/></Relationships>
</file>

<file path=ppt/slideMasters/_rels/slideMaster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44.xml"/><Relationship Id="rId1" Type="http://schemas.openxmlformats.org/officeDocument/2006/relationships/slideLayout" Target="../slideLayouts/slideLayout19.xml"/><Relationship Id="rId4" Type="http://schemas.openxmlformats.org/officeDocument/2006/relationships/image" Target="../media/image8.png"/></Relationships>
</file>

<file path=ppt/slideMasters/_rels/slideMaster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45.xml"/><Relationship Id="rId1" Type="http://schemas.openxmlformats.org/officeDocument/2006/relationships/slideLayout" Target="../slideLayouts/slideLayout20.xml"/><Relationship Id="rId4" Type="http://schemas.openxmlformats.org/officeDocument/2006/relationships/image" Target="../media/image8.png"/></Relationships>
</file>

<file path=ppt/slideMasters/_rels/slideMaster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46.xml"/><Relationship Id="rId1" Type="http://schemas.openxmlformats.org/officeDocument/2006/relationships/slideLayout" Target="../slideLayouts/slideLayout21.xml"/><Relationship Id="rId4" Type="http://schemas.openxmlformats.org/officeDocument/2006/relationships/image" Target="../media/image8.png"/></Relationships>
</file>

<file path=ppt/slideMasters/_rels/slideMaster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47.xml"/><Relationship Id="rId1" Type="http://schemas.openxmlformats.org/officeDocument/2006/relationships/slideLayout" Target="../slideLayouts/slideLayout22.xml"/><Relationship Id="rId4" Type="http://schemas.openxmlformats.org/officeDocument/2006/relationships/image" Target="../media/image8.png"/></Relationships>
</file>

<file path=ppt/slideMasters/_rels/slideMaster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48.xml"/><Relationship Id="rId1" Type="http://schemas.openxmlformats.org/officeDocument/2006/relationships/slideLayout" Target="../slideLayouts/slideLayout23.xml"/><Relationship Id="rId4" Type="http://schemas.openxmlformats.org/officeDocument/2006/relationships/image" Target="../media/image8.png"/></Relationships>
</file>

<file path=ppt/slideMasters/_rels/slideMaster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49.xml"/><Relationship Id="rId1" Type="http://schemas.openxmlformats.org/officeDocument/2006/relationships/slideLayout" Target="../slideLayouts/slideLayout24.xml"/><Relationship Id="rId4" Type="http://schemas.openxmlformats.org/officeDocument/2006/relationships/image" Target="../media/image8.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5.xml"/></Relationships>
</file>

<file path=ppt/slideMasters/_rels/slideMaster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50.xml"/><Relationship Id="rId1" Type="http://schemas.openxmlformats.org/officeDocument/2006/relationships/slideLayout" Target="../slideLayouts/slideLayout25.xml"/><Relationship Id="rId4" Type="http://schemas.openxmlformats.org/officeDocument/2006/relationships/image" Target="../media/image8.png"/></Relationships>
</file>

<file path=ppt/slideMasters/_rels/slideMaster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51.xml"/><Relationship Id="rId1" Type="http://schemas.openxmlformats.org/officeDocument/2006/relationships/slideLayout" Target="../slideLayouts/slideLayout26.xml"/><Relationship Id="rId4" Type="http://schemas.openxmlformats.org/officeDocument/2006/relationships/image" Target="../media/image8.png"/></Relationships>
</file>

<file path=ppt/slideMasters/_rels/slideMaster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52.xml"/><Relationship Id="rId1" Type="http://schemas.openxmlformats.org/officeDocument/2006/relationships/slideLayout" Target="../slideLayouts/slideLayout27.xml"/><Relationship Id="rId4" Type="http://schemas.openxmlformats.org/officeDocument/2006/relationships/image" Target="../media/image8.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41D0D497-BA50-4E50-9440-6BF2DC0BBF21}" type="datetime1">
              <a:rPr lang="en-US" smtClean="0"/>
              <a:pPr>
                <a:defRPr/>
              </a:pPr>
              <a:t>3/18/2013</a:t>
            </a:fld>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dirty="0"/>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3CFE8B65-1B13-4C96-A2C2-3758BD88947A}" type="slidenum">
              <a:rPr lang="en-US"/>
              <a:pPr>
                <a:defRPr/>
              </a:pPr>
              <a:t>‹#›</a:t>
            </a:fld>
            <a:endParaRPr lang="en-US"/>
          </a:p>
        </p:txBody>
      </p:sp>
      <p:pic>
        <p:nvPicPr>
          <p:cNvPr id="148493" name="Picture 13" descr="AnnivGrStandard_White.png"/>
          <p:cNvPicPr>
            <a:picLocks noChangeAspect="1"/>
          </p:cNvPicPr>
          <p:nvPr userDrawn="1"/>
        </p:nvPicPr>
        <p:blipFill>
          <a:blip r:embed="rId14"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p:hf hdr="0" ftr="0" dt="0"/>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3/18/2013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3/18/2013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3/18/2013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3/18/2013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3/18/2013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3/18/2013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3/18/2013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3/18/2013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3/18/2013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3/18/2013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4176"/>
            </a:gs>
            <a:gs pos="100000">
              <a:srgbClr val="005AA3"/>
            </a:gs>
          </a:gsLst>
          <a:lin ang="5400000"/>
        </a:gradFill>
        <a:effectLst/>
      </p:bgPr>
    </p:bg>
    <p:spTree>
      <p:nvGrpSpPr>
        <p:cNvPr id="1" name=""/>
        <p:cNvGrpSpPr/>
        <p:nvPr/>
      </p:nvGrpSpPr>
      <p:grpSpPr>
        <a:xfrm>
          <a:off x="0" y="0"/>
          <a:ext cx="0" cy="0"/>
          <a:chOff x="0" y="0"/>
          <a:chExt cx="0" cy="0"/>
        </a:xfrm>
      </p:grpSpPr>
      <p:pic>
        <p:nvPicPr>
          <p:cNvPr id="1026" name="Picture 15" descr="Prepared_For_LifeREV.png"/>
          <p:cNvPicPr>
            <a:picLocks noChangeAspect="1"/>
          </p:cNvPicPr>
          <p:nvPr userDrawn="1"/>
        </p:nvPicPr>
        <p:blipFill>
          <a:blip r:embed="rId3" cstate="print"/>
          <a:srcRect/>
          <a:stretch>
            <a:fillRect/>
          </a:stretch>
        </p:blipFill>
        <p:spPr bwMode="auto">
          <a:xfrm>
            <a:off x="7535863" y="6565900"/>
            <a:ext cx="1074737" cy="133350"/>
          </a:xfrm>
          <a:prstGeom prst="rect">
            <a:avLst/>
          </a:prstGeom>
          <a:noFill/>
          <a:ln w="9525">
            <a:noFill/>
            <a:miter lim="800000"/>
            <a:headEnd/>
            <a:tailEnd/>
          </a:ln>
        </p:spPr>
      </p:pic>
      <p:pic>
        <p:nvPicPr>
          <p:cNvPr id="1027" name="Picture 13" descr="AnnivGrStandard_White.png"/>
          <p:cNvPicPr>
            <a:picLocks noChangeAspect="1"/>
          </p:cNvPicPr>
          <p:nvPr userDrawn="1"/>
        </p:nvPicPr>
        <p:blipFill>
          <a:blip r:embed="rId4" cstate="print"/>
          <a:srcRect/>
          <a:stretch>
            <a:fillRect/>
          </a:stretch>
        </p:blipFill>
        <p:spPr bwMode="auto">
          <a:xfrm>
            <a:off x="2386013" y="6473825"/>
            <a:ext cx="1831975" cy="296863"/>
          </a:xfrm>
          <a:prstGeom prst="rect">
            <a:avLst/>
          </a:prstGeom>
          <a:noFill/>
          <a:ln w="9525">
            <a:noFill/>
            <a:miter lim="800000"/>
            <a:headEnd/>
            <a:tailEnd/>
          </a:ln>
        </p:spPr>
      </p:pic>
      <p:sp>
        <p:nvSpPr>
          <p:cNvPr id="9" name="Rectangle 8"/>
          <p:cNvSpPr>
            <a:spLocks noChangeArrowheads="1"/>
          </p:cNvSpPr>
          <p:nvPr userDrawn="1"/>
        </p:nvSpPr>
        <p:spPr bwMode="auto">
          <a:xfrm>
            <a:off x="-14288" y="0"/>
            <a:ext cx="2098676" cy="6873875"/>
          </a:xfrm>
          <a:prstGeom prst="rect">
            <a:avLst/>
          </a:prstGeom>
          <a:solidFill>
            <a:schemeClr val="bg1"/>
          </a:solidFill>
          <a:ln w="9525">
            <a:noFill/>
            <a:miter lim="800000"/>
            <a:headEnd/>
            <a:tailEnd/>
          </a:ln>
          <a:effectLst>
            <a:outerShdw dist="23000" dir="5400000" rotWithShape="0">
              <a:srgbClr val="808080">
                <a:alpha val="34999"/>
              </a:srgbClr>
            </a:outerShdw>
          </a:effectLst>
        </p:spPr>
        <p:txBody>
          <a:bodyPr anchor="ctr"/>
          <a:lstStyle/>
          <a:p>
            <a:pPr algn="ctr" defTabSz="457200" fontAlgn="auto">
              <a:spcBef>
                <a:spcPts val="0"/>
              </a:spcBef>
              <a:spcAft>
                <a:spcPts val="0"/>
              </a:spcAft>
              <a:defRPr/>
            </a:pPr>
            <a:endParaRPr lang="en-US">
              <a:solidFill>
                <a:prstClr val="white"/>
              </a:solidFill>
              <a:latin typeface="Calibri"/>
              <a:cs typeface="+mn-cs"/>
            </a:endParaRPr>
          </a:p>
        </p:txBody>
      </p:sp>
      <p:pic>
        <p:nvPicPr>
          <p:cNvPr id="1029" name="Picture 10" descr="FDL_4K.png"/>
          <p:cNvPicPr>
            <a:picLocks noChangeAspect="1"/>
          </p:cNvPicPr>
          <p:nvPr userDrawn="1"/>
        </p:nvPicPr>
        <p:blipFill>
          <a:blip r:embed="rId5" cstate="print"/>
          <a:srcRect/>
          <a:stretch>
            <a:fillRect/>
          </a:stretch>
        </p:blipFill>
        <p:spPr bwMode="auto">
          <a:xfrm>
            <a:off x="223838" y="280988"/>
            <a:ext cx="1658937" cy="1898650"/>
          </a:xfrm>
          <a:prstGeom prst="rect">
            <a:avLst/>
          </a:prstGeom>
          <a:noFill/>
          <a:ln w="9525">
            <a:noFill/>
            <a:miter lim="800000"/>
            <a:headEnd/>
            <a:tailEnd/>
          </a:ln>
        </p:spPr>
      </p:pic>
      <p:sp>
        <p:nvSpPr>
          <p:cNvPr id="1030" name="Title Placeholder 1"/>
          <p:cNvSpPr>
            <a:spLocks noGrp="1"/>
          </p:cNvSpPr>
          <p:nvPr>
            <p:ph type="title"/>
          </p:nvPr>
        </p:nvSpPr>
        <p:spPr bwMode="auto">
          <a:xfrm>
            <a:off x="2408238" y="274638"/>
            <a:ext cx="620236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Text Placeholder 2"/>
          <p:cNvSpPr>
            <a:spLocks noGrp="1"/>
          </p:cNvSpPr>
          <p:nvPr>
            <p:ph type="body" idx="1"/>
          </p:nvPr>
        </p:nvSpPr>
        <p:spPr bwMode="auto">
          <a:xfrm>
            <a:off x="2408238" y="1600200"/>
            <a:ext cx="627856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8686800" y="6429375"/>
            <a:ext cx="412750" cy="365125"/>
          </a:xfrm>
          <a:prstGeom prst="rect">
            <a:avLst/>
          </a:prstGeom>
        </p:spPr>
        <p:txBody>
          <a:bodyPr vert="horz" wrap="square" lIns="91440" tIns="45720" rIns="91440" bIns="45720" numCol="1" anchor="ctr" anchorCtr="0" compatLnSpc="1">
            <a:prstTxWarp prst="textNoShape">
              <a:avLst/>
            </a:prstTxWarp>
          </a:bodyPr>
          <a:lstStyle>
            <a:lvl1pPr algn="r">
              <a:defRPr sz="1000" b="1">
                <a:solidFill>
                  <a:srgbClr val="95B3D7"/>
                </a:solidFill>
                <a:latin typeface="Helvetica" pitchFamily="-105" charset="0"/>
              </a:defRPr>
            </a:lvl1pPr>
          </a:lstStyle>
          <a:p>
            <a:pPr defTabSz="457200"/>
            <a:fld id="{1481B88F-FA56-43D8-81ED-34726747F236}" type="slidenum">
              <a:rPr lang="en-US">
                <a:cs typeface="+mn-cs"/>
              </a:rPr>
              <a:pPr defTabSz="457200"/>
              <a:t>‹#›</a:t>
            </a:fld>
            <a:endParaRPr lang="en-US">
              <a:cs typeface="+mn-cs"/>
            </a:endParaRPr>
          </a:p>
        </p:txBody>
      </p:sp>
      <p:sp>
        <p:nvSpPr>
          <p:cNvPr id="12" name="Date Placeholder 3"/>
          <p:cNvSpPr>
            <a:spLocks noGrp="1"/>
          </p:cNvSpPr>
          <p:nvPr>
            <p:ph type="dt" sz="half" idx="2"/>
          </p:nvPr>
        </p:nvSpPr>
        <p:spPr>
          <a:xfrm>
            <a:off x="5503863" y="6429375"/>
            <a:ext cx="1855787" cy="365125"/>
          </a:xfrm>
          <a:custGeom>
            <a:avLst/>
            <a:gdLst>
              <a:gd name="connsiteX0" fmla="*/ 0 w 595382"/>
              <a:gd name="connsiteY0" fmla="*/ 0 h 365125"/>
              <a:gd name="connsiteX1" fmla="*/ 595382 w 595382"/>
              <a:gd name="connsiteY1" fmla="*/ 0 h 365125"/>
              <a:gd name="connsiteX2" fmla="*/ 595382 w 595382"/>
              <a:gd name="connsiteY2" fmla="*/ 365125 h 365125"/>
              <a:gd name="connsiteX3" fmla="*/ 0 w 595382"/>
              <a:gd name="connsiteY3" fmla="*/ 365125 h 365125"/>
              <a:gd name="connsiteX4" fmla="*/ 0 w 595382"/>
              <a:gd name="connsiteY4" fmla="*/ 0 h 36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382" h="365125">
                <a:moveTo>
                  <a:pt x="0" y="0"/>
                </a:moveTo>
                <a:lnTo>
                  <a:pt x="595382" y="0"/>
                </a:lnTo>
                <a:lnTo>
                  <a:pt x="595382" y="365125"/>
                </a:lnTo>
                <a:lnTo>
                  <a:pt x="0" y="365125"/>
                </a:lnTo>
                <a:lnTo>
                  <a:pt x="0" y="0"/>
                </a:lnTo>
                <a:close/>
              </a:path>
            </a:pathLst>
          </a:custGeom>
        </p:spPr>
        <p:txBody>
          <a:bodyPr vert="horz" wrap="square" lIns="91440" tIns="45720" rIns="91440" bIns="45720" numCol="1" anchor="ctr" anchorCtr="1" compatLnSpc="1">
            <a:prstTxWarp prst="textNoShape">
              <a:avLst/>
            </a:prstTxWarp>
          </a:bodyPr>
          <a:lstStyle>
            <a:lvl1pPr>
              <a:defRPr sz="800">
                <a:solidFill>
                  <a:srgbClr val="95B3D7"/>
                </a:solidFill>
                <a:latin typeface="Helvetica" pitchFamily="-105" charset="0"/>
              </a:defRPr>
            </a:lvl1pPr>
          </a:lstStyle>
          <a:p>
            <a:pPr defTabSz="457200"/>
            <a:fld id="{9E305554-BC54-4800-A677-42E5E0945AE9}" type="datetime1">
              <a:rPr lang="en-US" smtClean="0">
                <a:cs typeface="+mn-cs"/>
              </a:rPr>
              <a:pPr defTabSz="457200"/>
              <a:t>3/18/2013</a:t>
            </a:fld>
            <a:endParaRPr lang="en-US">
              <a:cs typeface="+mn-cs"/>
            </a:endParaRPr>
          </a:p>
        </p:txBody>
      </p:sp>
      <p:sp>
        <p:nvSpPr>
          <p:cNvPr id="17" name="Rectangle 16"/>
          <p:cNvSpPr/>
          <p:nvPr userDrawn="1"/>
        </p:nvSpPr>
        <p:spPr>
          <a:xfrm flipV="1">
            <a:off x="2089150" y="0"/>
            <a:ext cx="44450" cy="6858000"/>
          </a:xfrm>
          <a:prstGeom prst="rect">
            <a:avLst/>
          </a:prstGeom>
          <a:solidFill>
            <a:srgbClr val="CF003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971" r:id="rId1"/>
  </p:sldLayoutIdLst>
  <p:timing>
    <p:tnLst>
      <p:par>
        <p:cTn id="1" dur="indefinite" restart="never" nodeType="tmRoot"/>
      </p:par>
    </p:tnLst>
  </p:timing>
  <p:hf hdr="0" ftr="0" dt="0"/>
  <p:txStyles>
    <p:titleStyle>
      <a:lvl1pPr algn="l" defTabSz="457200" rtl="0" fontAlgn="base">
        <a:spcBef>
          <a:spcPct val="0"/>
        </a:spcBef>
        <a:spcAft>
          <a:spcPct val="0"/>
        </a:spcAft>
        <a:defRPr sz="3200" b="1" kern="1200">
          <a:solidFill>
            <a:schemeClr val="bg1"/>
          </a:solidFill>
          <a:latin typeface="Helvetica"/>
          <a:ea typeface="ＭＳ Ｐゴシック" pitchFamily="-105" charset="-128"/>
          <a:cs typeface="+mj-cs"/>
        </a:defRPr>
      </a:lvl1pPr>
      <a:lvl2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2pPr>
      <a:lvl3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3pPr>
      <a:lvl4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4pPr>
      <a:lvl5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5pPr>
      <a:lvl6pPr marL="4572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6pPr>
      <a:lvl7pPr marL="9144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7pPr>
      <a:lvl8pPr marL="13716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8pPr>
      <a:lvl9pPr marL="18288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9pPr>
    </p:titleStyle>
    <p:bodyStyle>
      <a:lvl1pPr marL="342900" indent="-342900" algn="l" defTabSz="457200" rtl="0" fontAlgn="base">
        <a:spcBef>
          <a:spcPct val="20000"/>
        </a:spcBef>
        <a:spcAft>
          <a:spcPct val="0"/>
        </a:spcAft>
        <a:buFont typeface="Arial" charset="0"/>
        <a:buChar char="•"/>
        <a:defRPr sz="2400" b="1" kern="1200">
          <a:solidFill>
            <a:srgbClr val="FFFFFF"/>
          </a:solidFill>
          <a:latin typeface="Helvetica"/>
          <a:ea typeface="ＭＳ Ｐゴシック" pitchFamily="-105" charset="-128"/>
          <a:cs typeface="+mn-cs"/>
        </a:defRPr>
      </a:lvl1pPr>
      <a:lvl2pPr marL="742950" indent="-285750" algn="l" defTabSz="457200" rtl="0" fontAlgn="base">
        <a:spcBef>
          <a:spcPct val="20000"/>
        </a:spcBef>
        <a:spcAft>
          <a:spcPct val="0"/>
        </a:spcAft>
        <a:buFont typeface="Arial" charset="0"/>
        <a:buChar char="–"/>
        <a:defRPr sz="2000" kern="1200">
          <a:solidFill>
            <a:srgbClr val="FFFFFF"/>
          </a:solidFill>
          <a:latin typeface="Helvetica"/>
          <a:ea typeface="ＭＳ Ｐゴシック" pitchFamily="-105" charset="-128"/>
          <a:cs typeface="+mn-cs"/>
        </a:defRPr>
      </a:lvl2pPr>
      <a:lvl3pPr marL="1143000" indent="-228600" algn="l" defTabSz="457200" rtl="0" fontAlgn="base">
        <a:spcBef>
          <a:spcPct val="20000"/>
        </a:spcBef>
        <a:spcAft>
          <a:spcPct val="0"/>
        </a:spcAft>
        <a:buFont typeface="Arial" charset="0"/>
        <a:buChar char="•"/>
        <a:defRPr kern="1200">
          <a:solidFill>
            <a:srgbClr val="FFFFFF"/>
          </a:solidFill>
          <a:latin typeface="Helvetica"/>
          <a:ea typeface="ＭＳ Ｐゴシック" pitchFamily="-105" charset="-128"/>
          <a:cs typeface="+mn-cs"/>
        </a:defRPr>
      </a:lvl3pPr>
      <a:lvl4pPr marL="1600200" indent="-228600" algn="l" defTabSz="457200" rtl="0" fontAlgn="base">
        <a:spcBef>
          <a:spcPct val="20000"/>
        </a:spcBef>
        <a:spcAft>
          <a:spcPct val="0"/>
        </a:spcAft>
        <a:buFont typeface="Arial" charset="0"/>
        <a:buChar char="–"/>
        <a:defRPr sz="1400" b="1" i="1" kern="1200">
          <a:solidFill>
            <a:srgbClr val="FFFFFF"/>
          </a:solidFill>
          <a:latin typeface="Helvetica"/>
          <a:ea typeface="ＭＳ Ｐゴシック" pitchFamily="-105" charset="-128"/>
          <a:cs typeface="+mn-cs"/>
        </a:defRPr>
      </a:lvl4pPr>
      <a:lvl5pPr marL="2057400" indent="-228600" algn="l" defTabSz="457200" rtl="0" fontAlgn="base">
        <a:spcBef>
          <a:spcPct val="20000"/>
        </a:spcBef>
        <a:spcAft>
          <a:spcPct val="0"/>
        </a:spcAft>
        <a:buFont typeface="Arial" charset="0"/>
        <a:buChar char="»"/>
        <a:defRPr sz="1200" i="1" kern="1200">
          <a:solidFill>
            <a:srgbClr val="FFFFFF"/>
          </a:solidFill>
          <a:latin typeface="Helvetica"/>
          <a:ea typeface="ＭＳ Ｐゴシック" pitchFamily="-10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3/18/2013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3/18/2013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3/18/2013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3/18/2013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3/18/2013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3/18/2013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3/18/2013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3/18/2013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3/18/2013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3/18/2013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4176"/>
            </a:gs>
            <a:gs pos="100000">
              <a:srgbClr val="005AA3"/>
            </a:gs>
          </a:gsLst>
          <a:lin ang="5400000"/>
        </a:gradFill>
        <a:effectLst/>
      </p:bgPr>
    </p:bg>
    <p:spTree>
      <p:nvGrpSpPr>
        <p:cNvPr id="1" name=""/>
        <p:cNvGrpSpPr/>
        <p:nvPr/>
      </p:nvGrpSpPr>
      <p:grpSpPr>
        <a:xfrm>
          <a:off x="0" y="0"/>
          <a:ext cx="0" cy="0"/>
          <a:chOff x="0" y="0"/>
          <a:chExt cx="0" cy="0"/>
        </a:xfrm>
      </p:grpSpPr>
      <p:pic>
        <p:nvPicPr>
          <p:cNvPr id="1026" name="Picture 15" descr="Prepared_For_LifeREV.png"/>
          <p:cNvPicPr>
            <a:picLocks noChangeAspect="1"/>
          </p:cNvPicPr>
          <p:nvPr userDrawn="1"/>
        </p:nvPicPr>
        <p:blipFill>
          <a:blip r:embed="rId3" cstate="print"/>
          <a:srcRect/>
          <a:stretch>
            <a:fillRect/>
          </a:stretch>
        </p:blipFill>
        <p:spPr bwMode="auto">
          <a:xfrm>
            <a:off x="7535863" y="6565900"/>
            <a:ext cx="1074737" cy="133350"/>
          </a:xfrm>
          <a:prstGeom prst="rect">
            <a:avLst/>
          </a:prstGeom>
          <a:noFill/>
          <a:ln w="9525">
            <a:noFill/>
            <a:miter lim="800000"/>
            <a:headEnd/>
            <a:tailEnd/>
          </a:ln>
        </p:spPr>
      </p:pic>
      <p:pic>
        <p:nvPicPr>
          <p:cNvPr id="1027" name="Picture 13" descr="AnnivGrStandard_White.png"/>
          <p:cNvPicPr>
            <a:picLocks noChangeAspect="1"/>
          </p:cNvPicPr>
          <p:nvPr userDrawn="1"/>
        </p:nvPicPr>
        <p:blipFill>
          <a:blip r:embed="rId4" cstate="print"/>
          <a:srcRect/>
          <a:stretch>
            <a:fillRect/>
          </a:stretch>
        </p:blipFill>
        <p:spPr bwMode="auto">
          <a:xfrm>
            <a:off x="2386013" y="6473825"/>
            <a:ext cx="1831975" cy="296863"/>
          </a:xfrm>
          <a:prstGeom prst="rect">
            <a:avLst/>
          </a:prstGeom>
          <a:noFill/>
          <a:ln w="9525">
            <a:noFill/>
            <a:miter lim="800000"/>
            <a:headEnd/>
            <a:tailEnd/>
          </a:ln>
        </p:spPr>
      </p:pic>
      <p:sp>
        <p:nvSpPr>
          <p:cNvPr id="9" name="Rectangle 8"/>
          <p:cNvSpPr>
            <a:spLocks noChangeArrowheads="1"/>
          </p:cNvSpPr>
          <p:nvPr userDrawn="1"/>
        </p:nvSpPr>
        <p:spPr bwMode="auto">
          <a:xfrm>
            <a:off x="-14288" y="0"/>
            <a:ext cx="2098676" cy="6873875"/>
          </a:xfrm>
          <a:prstGeom prst="rect">
            <a:avLst/>
          </a:prstGeom>
          <a:solidFill>
            <a:schemeClr val="bg1"/>
          </a:solidFill>
          <a:ln w="9525">
            <a:noFill/>
            <a:miter lim="800000"/>
            <a:headEnd/>
            <a:tailEnd/>
          </a:ln>
          <a:effectLst>
            <a:outerShdw dist="23000" dir="5400000" rotWithShape="0">
              <a:srgbClr val="808080">
                <a:alpha val="34999"/>
              </a:srgbClr>
            </a:outerShdw>
          </a:effectLst>
        </p:spPr>
        <p:txBody>
          <a:bodyPr anchor="ctr"/>
          <a:lstStyle/>
          <a:p>
            <a:pPr algn="ctr" defTabSz="457200" fontAlgn="auto">
              <a:spcBef>
                <a:spcPts val="0"/>
              </a:spcBef>
              <a:spcAft>
                <a:spcPts val="0"/>
              </a:spcAft>
              <a:defRPr/>
            </a:pPr>
            <a:endParaRPr lang="en-US">
              <a:solidFill>
                <a:prstClr val="white"/>
              </a:solidFill>
              <a:latin typeface="Calibri"/>
              <a:cs typeface="+mn-cs"/>
            </a:endParaRPr>
          </a:p>
        </p:txBody>
      </p:sp>
      <p:pic>
        <p:nvPicPr>
          <p:cNvPr id="1029" name="Picture 10" descr="FDL_4K.png"/>
          <p:cNvPicPr>
            <a:picLocks noChangeAspect="1"/>
          </p:cNvPicPr>
          <p:nvPr userDrawn="1"/>
        </p:nvPicPr>
        <p:blipFill>
          <a:blip r:embed="rId5" cstate="print"/>
          <a:srcRect/>
          <a:stretch>
            <a:fillRect/>
          </a:stretch>
        </p:blipFill>
        <p:spPr bwMode="auto">
          <a:xfrm>
            <a:off x="223838" y="280988"/>
            <a:ext cx="1658937" cy="1898650"/>
          </a:xfrm>
          <a:prstGeom prst="rect">
            <a:avLst/>
          </a:prstGeom>
          <a:noFill/>
          <a:ln w="9525">
            <a:noFill/>
            <a:miter lim="800000"/>
            <a:headEnd/>
            <a:tailEnd/>
          </a:ln>
        </p:spPr>
      </p:pic>
      <p:sp>
        <p:nvSpPr>
          <p:cNvPr id="1030" name="Title Placeholder 1"/>
          <p:cNvSpPr>
            <a:spLocks noGrp="1"/>
          </p:cNvSpPr>
          <p:nvPr>
            <p:ph type="title"/>
          </p:nvPr>
        </p:nvSpPr>
        <p:spPr bwMode="auto">
          <a:xfrm>
            <a:off x="2408238" y="274638"/>
            <a:ext cx="620236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Text Placeholder 2"/>
          <p:cNvSpPr>
            <a:spLocks noGrp="1"/>
          </p:cNvSpPr>
          <p:nvPr>
            <p:ph type="body" idx="1"/>
          </p:nvPr>
        </p:nvSpPr>
        <p:spPr bwMode="auto">
          <a:xfrm>
            <a:off x="2408238" y="1600200"/>
            <a:ext cx="627856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8686800" y="6429375"/>
            <a:ext cx="412750" cy="365125"/>
          </a:xfrm>
          <a:prstGeom prst="rect">
            <a:avLst/>
          </a:prstGeom>
        </p:spPr>
        <p:txBody>
          <a:bodyPr vert="horz" wrap="square" lIns="91440" tIns="45720" rIns="91440" bIns="45720" numCol="1" anchor="ctr" anchorCtr="0" compatLnSpc="1">
            <a:prstTxWarp prst="textNoShape">
              <a:avLst/>
            </a:prstTxWarp>
          </a:bodyPr>
          <a:lstStyle>
            <a:lvl1pPr algn="r">
              <a:defRPr sz="1000" b="1">
                <a:solidFill>
                  <a:srgbClr val="95B3D7"/>
                </a:solidFill>
                <a:latin typeface="Helvetica" pitchFamily="-105" charset="0"/>
              </a:defRPr>
            </a:lvl1pPr>
          </a:lstStyle>
          <a:p>
            <a:pPr defTabSz="457200"/>
            <a:fld id="{1481B88F-FA56-43D8-81ED-34726747F236}" type="slidenum">
              <a:rPr lang="en-US">
                <a:cs typeface="+mn-cs"/>
              </a:rPr>
              <a:pPr defTabSz="457200"/>
              <a:t>‹#›</a:t>
            </a:fld>
            <a:endParaRPr lang="en-US">
              <a:cs typeface="+mn-cs"/>
            </a:endParaRPr>
          </a:p>
        </p:txBody>
      </p:sp>
      <p:sp>
        <p:nvSpPr>
          <p:cNvPr id="12" name="Date Placeholder 3"/>
          <p:cNvSpPr>
            <a:spLocks noGrp="1"/>
          </p:cNvSpPr>
          <p:nvPr>
            <p:ph type="dt" sz="half" idx="2"/>
          </p:nvPr>
        </p:nvSpPr>
        <p:spPr>
          <a:xfrm>
            <a:off x="5503863" y="6429375"/>
            <a:ext cx="1855787" cy="365125"/>
          </a:xfrm>
          <a:custGeom>
            <a:avLst/>
            <a:gdLst>
              <a:gd name="connsiteX0" fmla="*/ 0 w 595382"/>
              <a:gd name="connsiteY0" fmla="*/ 0 h 365125"/>
              <a:gd name="connsiteX1" fmla="*/ 595382 w 595382"/>
              <a:gd name="connsiteY1" fmla="*/ 0 h 365125"/>
              <a:gd name="connsiteX2" fmla="*/ 595382 w 595382"/>
              <a:gd name="connsiteY2" fmla="*/ 365125 h 365125"/>
              <a:gd name="connsiteX3" fmla="*/ 0 w 595382"/>
              <a:gd name="connsiteY3" fmla="*/ 365125 h 365125"/>
              <a:gd name="connsiteX4" fmla="*/ 0 w 595382"/>
              <a:gd name="connsiteY4" fmla="*/ 0 h 36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382" h="365125">
                <a:moveTo>
                  <a:pt x="0" y="0"/>
                </a:moveTo>
                <a:lnTo>
                  <a:pt x="595382" y="0"/>
                </a:lnTo>
                <a:lnTo>
                  <a:pt x="595382" y="365125"/>
                </a:lnTo>
                <a:lnTo>
                  <a:pt x="0" y="365125"/>
                </a:lnTo>
                <a:lnTo>
                  <a:pt x="0" y="0"/>
                </a:lnTo>
                <a:close/>
              </a:path>
            </a:pathLst>
          </a:custGeom>
        </p:spPr>
        <p:txBody>
          <a:bodyPr vert="horz" wrap="square" lIns="91440" tIns="45720" rIns="91440" bIns="45720" numCol="1" anchor="ctr" anchorCtr="1" compatLnSpc="1">
            <a:prstTxWarp prst="textNoShape">
              <a:avLst/>
            </a:prstTxWarp>
          </a:bodyPr>
          <a:lstStyle>
            <a:lvl1pPr>
              <a:defRPr sz="800">
                <a:solidFill>
                  <a:srgbClr val="95B3D7"/>
                </a:solidFill>
                <a:latin typeface="Helvetica" pitchFamily="-105" charset="0"/>
              </a:defRPr>
            </a:lvl1pPr>
          </a:lstStyle>
          <a:p>
            <a:pPr defTabSz="457200"/>
            <a:fld id="{1554379C-3EBE-45AB-A3F3-A18EA0E5F2F9}" type="datetime1">
              <a:rPr lang="en-US" smtClean="0">
                <a:cs typeface="+mn-cs"/>
              </a:rPr>
              <a:pPr defTabSz="457200"/>
              <a:t>3/18/2013</a:t>
            </a:fld>
            <a:endParaRPr lang="en-US">
              <a:cs typeface="+mn-cs"/>
            </a:endParaRPr>
          </a:p>
        </p:txBody>
      </p:sp>
      <p:sp>
        <p:nvSpPr>
          <p:cNvPr id="17" name="Rectangle 16"/>
          <p:cNvSpPr/>
          <p:nvPr userDrawn="1"/>
        </p:nvSpPr>
        <p:spPr>
          <a:xfrm flipV="1">
            <a:off x="2089150" y="0"/>
            <a:ext cx="44450" cy="6858000"/>
          </a:xfrm>
          <a:prstGeom prst="rect">
            <a:avLst/>
          </a:prstGeom>
          <a:solidFill>
            <a:srgbClr val="CF003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973" r:id="rId1"/>
  </p:sldLayoutIdLst>
  <p:timing>
    <p:tnLst>
      <p:par>
        <p:cTn id="1" dur="indefinite" restart="never" nodeType="tmRoot"/>
      </p:par>
    </p:tnLst>
  </p:timing>
  <p:hf hdr="0" ftr="0" dt="0"/>
  <p:txStyles>
    <p:titleStyle>
      <a:lvl1pPr algn="l" defTabSz="457200" rtl="0" fontAlgn="base">
        <a:spcBef>
          <a:spcPct val="0"/>
        </a:spcBef>
        <a:spcAft>
          <a:spcPct val="0"/>
        </a:spcAft>
        <a:defRPr sz="3200" b="1" kern="1200">
          <a:solidFill>
            <a:schemeClr val="bg1"/>
          </a:solidFill>
          <a:latin typeface="Helvetica"/>
          <a:ea typeface="ＭＳ Ｐゴシック" pitchFamily="-105" charset="-128"/>
          <a:cs typeface="+mj-cs"/>
        </a:defRPr>
      </a:lvl1pPr>
      <a:lvl2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2pPr>
      <a:lvl3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3pPr>
      <a:lvl4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4pPr>
      <a:lvl5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5pPr>
      <a:lvl6pPr marL="4572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6pPr>
      <a:lvl7pPr marL="9144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7pPr>
      <a:lvl8pPr marL="13716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8pPr>
      <a:lvl9pPr marL="18288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9pPr>
    </p:titleStyle>
    <p:bodyStyle>
      <a:lvl1pPr marL="342900" indent="-342900" algn="l" defTabSz="457200" rtl="0" fontAlgn="base">
        <a:spcBef>
          <a:spcPct val="20000"/>
        </a:spcBef>
        <a:spcAft>
          <a:spcPct val="0"/>
        </a:spcAft>
        <a:buFont typeface="Arial" charset="0"/>
        <a:buChar char="•"/>
        <a:defRPr sz="2400" b="1" kern="1200">
          <a:solidFill>
            <a:srgbClr val="FFFFFF"/>
          </a:solidFill>
          <a:latin typeface="Helvetica"/>
          <a:ea typeface="ＭＳ Ｐゴシック" pitchFamily="-105" charset="-128"/>
          <a:cs typeface="+mn-cs"/>
        </a:defRPr>
      </a:lvl1pPr>
      <a:lvl2pPr marL="742950" indent="-285750" algn="l" defTabSz="457200" rtl="0" fontAlgn="base">
        <a:spcBef>
          <a:spcPct val="20000"/>
        </a:spcBef>
        <a:spcAft>
          <a:spcPct val="0"/>
        </a:spcAft>
        <a:buFont typeface="Arial" charset="0"/>
        <a:buChar char="–"/>
        <a:defRPr sz="2000" kern="1200">
          <a:solidFill>
            <a:srgbClr val="FFFFFF"/>
          </a:solidFill>
          <a:latin typeface="Helvetica"/>
          <a:ea typeface="ＭＳ Ｐゴシック" pitchFamily="-105" charset="-128"/>
          <a:cs typeface="+mn-cs"/>
        </a:defRPr>
      </a:lvl2pPr>
      <a:lvl3pPr marL="1143000" indent="-228600" algn="l" defTabSz="457200" rtl="0" fontAlgn="base">
        <a:spcBef>
          <a:spcPct val="20000"/>
        </a:spcBef>
        <a:spcAft>
          <a:spcPct val="0"/>
        </a:spcAft>
        <a:buFont typeface="Arial" charset="0"/>
        <a:buChar char="•"/>
        <a:defRPr kern="1200">
          <a:solidFill>
            <a:srgbClr val="FFFFFF"/>
          </a:solidFill>
          <a:latin typeface="Helvetica"/>
          <a:ea typeface="ＭＳ Ｐゴシック" pitchFamily="-105" charset="-128"/>
          <a:cs typeface="+mn-cs"/>
        </a:defRPr>
      </a:lvl3pPr>
      <a:lvl4pPr marL="1600200" indent="-228600" algn="l" defTabSz="457200" rtl="0" fontAlgn="base">
        <a:spcBef>
          <a:spcPct val="20000"/>
        </a:spcBef>
        <a:spcAft>
          <a:spcPct val="0"/>
        </a:spcAft>
        <a:buFont typeface="Arial" charset="0"/>
        <a:buChar char="–"/>
        <a:defRPr sz="1400" b="1" i="1" kern="1200">
          <a:solidFill>
            <a:srgbClr val="FFFFFF"/>
          </a:solidFill>
          <a:latin typeface="Helvetica"/>
          <a:ea typeface="ＭＳ Ｐゴシック" pitchFamily="-105" charset="-128"/>
          <a:cs typeface="+mn-cs"/>
        </a:defRPr>
      </a:lvl4pPr>
      <a:lvl5pPr marL="2057400" indent="-228600" algn="l" defTabSz="457200" rtl="0" fontAlgn="base">
        <a:spcBef>
          <a:spcPct val="20000"/>
        </a:spcBef>
        <a:spcAft>
          <a:spcPct val="0"/>
        </a:spcAft>
        <a:buFont typeface="Arial" charset="0"/>
        <a:buChar char="»"/>
        <a:defRPr sz="1200" i="1" kern="1200">
          <a:solidFill>
            <a:srgbClr val="FFFFFF"/>
          </a:solidFill>
          <a:latin typeface="Helvetica"/>
          <a:ea typeface="ＭＳ Ｐゴシック" pitchFamily="-10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3/18/2013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3/18/2013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3/18/2013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3/18/2013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3/18/2013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3/18/2013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3/18/2013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3/18/2013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3/18/2013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3/18/2013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4176"/>
            </a:gs>
            <a:gs pos="100000">
              <a:srgbClr val="005AA3"/>
            </a:gs>
          </a:gsLst>
          <a:lin ang="5400000"/>
        </a:gradFill>
        <a:effectLst/>
      </p:bgPr>
    </p:bg>
    <p:spTree>
      <p:nvGrpSpPr>
        <p:cNvPr id="1" name=""/>
        <p:cNvGrpSpPr/>
        <p:nvPr/>
      </p:nvGrpSpPr>
      <p:grpSpPr>
        <a:xfrm>
          <a:off x="0" y="0"/>
          <a:ext cx="0" cy="0"/>
          <a:chOff x="0" y="0"/>
          <a:chExt cx="0" cy="0"/>
        </a:xfrm>
      </p:grpSpPr>
      <p:pic>
        <p:nvPicPr>
          <p:cNvPr id="1026" name="Picture 15" descr="Prepared_For_LifeREV.png"/>
          <p:cNvPicPr>
            <a:picLocks noChangeAspect="1"/>
          </p:cNvPicPr>
          <p:nvPr userDrawn="1"/>
        </p:nvPicPr>
        <p:blipFill>
          <a:blip r:embed="rId3" cstate="print"/>
          <a:srcRect/>
          <a:stretch>
            <a:fillRect/>
          </a:stretch>
        </p:blipFill>
        <p:spPr bwMode="auto">
          <a:xfrm>
            <a:off x="7535863" y="6565900"/>
            <a:ext cx="1074737" cy="133350"/>
          </a:xfrm>
          <a:prstGeom prst="rect">
            <a:avLst/>
          </a:prstGeom>
          <a:noFill/>
          <a:ln w="9525">
            <a:noFill/>
            <a:miter lim="800000"/>
            <a:headEnd/>
            <a:tailEnd/>
          </a:ln>
        </p:spPr>
      </p:pic>
      <p:pic>
        <p:nvPicPr>
          <p:cNvPr id="1027" name="Picture 13" descr="AnnivGrStandard_White.png"/>
          <p:cNvPicPr>
            <a:picLocks noChangeAspect="1"/>
          </p:cNvPicPr>
          <p:nvPr userDrawn="1"/>
        </p:nvPicPr>
        <p:blipFill>
          <a:blip r:embed="rId4" cstate="print"/>
          <a:srcRect/>
          <a:stretch>
            <a:fillRect/>
          </a:stretch>
        </p:blipFill>
        <p:spPr bwMode="auto">
          <a:xfrm>
            <a:off x="2386013" y="6473825"/>
            <a:ext cx="1831975" cy="296863"/>
          </a:xfrm>
          <a:prstGeom prst="rect">
            <a:avLst/>
          </a:prstGeom>
          <a:noFill/>
          <a:ln w="9525">
            <a:noFill/>
            <a:miter lim="800000"/>
            <a:headEnd/>
            <a:tailEnd/>
          </a:ln>
        </p:spPr>
      </p:pic>
      <p:sp>
        <p:nvSpPr>
          <p:cNvPr id="9" name="Rectangle 8"/>
          <p:cNvSpPr>
            <a:spLocks noChangeArrowheads="1"/>
          </p:cNvSpPr>
          <p:nvPr userDrawn="1"/>
        </p:nvSpPr>
        <p:spPr bwMode="auto">
          <a:xfrm>
            <a:off x="-14288" y="0"/>
            <a:ext cx="2098676" cy="6873875"/>
          </a:xfrm>
          <a:prstGeom prst="rect">
            <a:avLst/>
          </a:prstGeom>
          <a:solidFill>
            <a:schemeClr val="bg1"/>
          </a:solidFill>
          <a:ln w="9525">
            <a:noFill/>
            <a:miter lim="800000"/>
            <a:headEnd/>
            <a:tailEnd/>
          </a:ln>
          <a:effectLst>
            <a:outerShdw dist="23000" dir="5400000" rotWithShape="0">
              <a:srgbClr val="808080">
                <a:alpha val="34999"/>
              </a:srgbClr>
            </a:outerShdw>
          </a:effectLst>
        </p:spPr>
        <p:txBody>
          <a:bodyPr anchor="ctr"/>
          <a:lstStyle/>
          <a:p>
            <a:pPr algn="ctr" defTabSz="457200" fontAlgn="auto">
              <a:spcBef>
                <a:spcPts val="0"/>
              </a:spcBef>
              <a:spcAft>
                <a:spcPts val="0"/>
              </a:spcAft>
              <a:defRPr/>
            </a:pPr>
            <a:endParaRPr lang="en-US">
              <a:solidFill>
                <a:prstClr val="white"/>
              </a:solidFill>
              <a:latin typeface="Calibri"/>
              <a:cs typeface="+mn-cs"/>
            </a:endParaRPr>
          </a:p>
        </p:txBody>
      </p:sp>
      <p:pic>
        <p:nvPicPr>
          <p:cNvPr id="1029" name="Picture 10" descr="FDL_4K.png"/>
          <p:cNvPicPr>
            <a:picLocks noChangeAspect="1"/>
          </p:cNvPicPr>
          <p:nvPr userDrawn="1"/>
        </p:nvPicPr>
        <p:blipFill>
          <a:blip r:embed="rId5" cstate="print"/>
          <a:srcRect/>
          <a:stretch>
            <a:fillRect/>
          </a:stretch>
        </p:blipFill>
        <p:spPr bwMode="auto">
          <a:xfrm>
            <a:off x="223838" y="280988"/>
            <a:ext cx="1658937" cy="1898650"/>
          </a:xfrm>
          <a:prstGeom prst="rect">
            <a:avLst/>
          </a:prstGeom>
          <a:noFill/>
          <a:ln w="9525">
            <a:noFill/>
            <a:miter lim="800000"/>
            <a:headEnd/>
            <a:tailEnd/>
          </a:ln>
        </p:spPr>
      </p:pic>
      <p:sp>
        <p:nvSpPr>
          <p:cNvPr id="1030" name="Title Placeholder 1"/>
          <p:cNvSpPr>
            <a:spLocks noGrp="1"/>
          </p:cNvSpPr>
          <p:nvPr>
            <p:ph type="title"/>
          </p:nvPr>
        </p:nvSpPr>
        <p:spPr bwMode="auto">
          <a:xfrm>
            <a:off x="2408238" y="274638"/>
            <a:ext cx="620236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Text Placeholder 2"/>
          <p:cNvSpPr>
            <a:spLocks noGrp="1"/>
          </p:cNvSpPr>
          <p:nvPr>
            <p:ph type="body" idx="1"/>
          </p:nvPr>
        </p:nvSpPr>
        <p:spPr bwMode="auto">
          <a:xfrm>
            <a:off x="2408238" y="1600200"/>
            <a:ext cx="627856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8686800" y="6429375"/>
            <a:ext cx="412750" cy="365125"/>
          </a:xfrm>
          <a:prstGeom prst="rect">
            <a:avLst/>
          </a:prstGeom>
        </p:spPr>
        <p:txBody>
          <a:bodyPr vert="horz" wrap="square" lIns="91440" tIns="45720" rIns="91440" bIns="45720" numCol="1" anchor="ctr" anchorCtr="0" compatLnSpc="1">
            <a:prstTxWarp prst="textNoShape">
              <a:avLst/>
            </a:prstTxWarp>
          </a:bodyPr>
          <a:lstStyle>
            <a:lvl1pPr algn="r">
              <a:defRPr sz="1000" b="1">
                <a:solidFill>
                  <a:srgbClr val="95B3D7"/>
                </a:solidFill>
                <a:latin typeface="Helvetica" pitchFamily="-105" charset="0"/>
              </a:defRPr>
            </a:lvl1pPr>
          </a:lstStyle>
          <a:p>
            <a:pPr defTabSz="457200"/>
            <a:fld id="{1481B88F-FA56-43D8-81ED-34726747F236}" type="slidenum">
              <a:rPr lang="en-US">
                <a:cs typeface="+mn-cs"/>
              </a:rPr>
              <a:pPr defTabSz="457200"/>
              <a:t>‹#›</a:t>
            </a:fld>
            <a:endParaRPr lang="en-US">
              <a:cs typeface="+mn-cs"/>
            </a:endParaRPr>
          </a:p>
        </p:txBody>
      </p:sp>
      <p:sp>
        <p:nvSpPr>
          <p:cNvPr id="12" name="Date Placeholder 3"/>
          <p:cNvSpPr>
            <a:spLocks noGrp="1"/>
          </p:cNvSpPr>
          <p:nvPr>
            <p:ph type="dt" sz="half" idx="2"/>
          </p:nvPr>
        </p:nvSpPr>
        <p:spPr>
          <a:xfrm>
            <a:off x="5503863" y="6429375"/>
            <a:ext cx="1855787" cy="365125"/>
          </a:xfrm>
          <a:custGeom>
            <a:avLst/>
            <a:gdLst>
              <a:gd name="connsiteX0" fmla="*/ 0 w 595382"/>
              <a:gd name="connsiteY0" fmla="*/ 0 h 365125"/>
              <a:gd name="connsiteX1" fmla="*/ 595382 w 595382"/>
              <a:gd name="connsiteY1" fmla="*/ 0 h 365125"/>
              <a:gd name="connsiteX2" fmla="*/ 595382 w 595382"/>
              <a:gd name="connsiteY2" fmla="*/ 365125 h 365125"/>
              <a:gd name="connsiteX3" fmla="*/ 0 w 595382"/>
              <a:gd name="connsiteY3" fmla="*/ 365125 h 365125"/>
              <a:gd name="connsiteX4" fmla="*/ 0 w 595382"/>
              <a:gd name="connsiteY4" fmla="*/ 0 h 36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382" h="365125">
                <a:moveTo>
                  <a:pt x="0" y="0"/>
                </a:moveTo>
                <a:lnTo>
                  <a:pt x="595382" y="0"/>
                </a:lnTo>
                <a:lnTo>
                  <a:pt x="595382" y="365125"/>
                </a:lnTo>
                <a:lnTo>
                  <a:pt x="0" y="365125"/>
                </a:lnTo>
                <a:lnTo>
                  <a:pt x="0" y="0"/>
                </a:lnTo>
                <a:close/>
              </a:path>
            </a:pathLst>
          </a:custGeom>
        </p:spPr>
        <p:txBody>
          <a:bodyPr vert="horz" wrap="square" lIns="91440" tIns="45720" rIns="91440" bIns="45720" numCol="1" anchor="ctr" anchorCtr="1" compatLnSpc="1">
            <a:prstTxWarp prst="textNoShape">
              <a:avLst/>
            </a:prstTxWarp>
          </a:bodyPr>
          <a:lstStyle>
            <a:lvl1pPr>
              <a:defRPr sz="800">
                <a:solidFill>
                  <a:srgbClr val="95B3D7"/>
                </a:solidFill>
                <a:latin typeface="Helvetica" pitchFamily="-105" charset="0"/>
              </a:defRPr>
            </a:lvl1pPr>
          </a:lstStyle>
          <a:p>
            <a:pPr defTabSz="457200"/>
            <a:fld id="{75C22859-872D-41F4-BB79-2658EB370F52}" type="datetime1">
              <a:rPr lang="en-US" smtClean="0">
                <a:cs typeface="+mn-cs"/>
              </a:rPr>
              <a:pPr defTabSz="457200"/>
              <a:t>3/18/2013</a:t>
            </a:fld>
            <a:endParaRPr lang="en-US">
              <a:cs typeface="+mn-cs"/>
            </a:endParaRPr>
          </a:p>
        </p:txBody>
      </p:sp>
      <p:sp>
        <p:nvSpPr>
          <p:cNvPr id="17" name="Rectangle 16"/>
          <p:cNvSpPr/>
          <p:nvPr userDrawn="1"/>
        </p:nvSpPr>
        <p:spPr>
          <a:xfrm flipV="1">
            <a:off x="2089150" y="0"/>
            <a:ext cx="44450" cy="6858000"/>
          </a:xfrm>
          <a:prstGeom prst="rect">
            <a:avLst/>
          </a:prstGeom>
          <a:solidFill>
            <a:srgbClr val="CF003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977" r:id="rId1"/>
  </p:sldLayoutIdLst>
  <p:timing>
    <p:tnLst>
      <p:par>
        <p:cTn id="1" dur="indefinite" restart="never" nodeType="tmRoot"/>
      </p:par>
    </p:tnLst>
  </p:timing>
  <p:hf hdr="0" ftr="0" dt="0"/>
  <p:txStyles>
    <p:titleStyle>
      <a:lvl1pPr algn="l" defTabSz="457200" rtl="0" fontAlgn="base">
        <a:spcBef>
          <a:spcPct val="0"/>
        </a:spcBef>
        <a:spcAft>
          <a:spcPct val="0"/>
        </a:spcAft>
        <a:defRPr sz="3200" b="1" kern="1200">
          <a:solidFill>
            <a:schemeClr val="bg1"/>
          </a:solidFill>
          <a:latin typeface="Helvetica"/>
          <a:ea typeface="ＭＳ Ｐゴシック" pitchFamily="-105" charset="-128"/>
          <a:cs typeface="+mj-cs"/>
        </a:defRPr>
      </a:lvl1pPr>
      <a:lvl2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2pPr>
      <a:lvl3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3pPr>
      <a:lvl4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4pPr>
      <a:lvl5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5pPr>
      <a:lvl6pPr marL="4572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6pPr>
      <a:lvl7pPr marL="9144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7pPr>
      <a:lvl8pPr marL="13716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8pPr>
      <a:lvl9pPr marL="18288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9pPr>
    </p:titleStyle>
    <p:bodyStyle>
      <a:lvl1pPr marL="342900" indent="-342900" algn="l" defTabSz="457200" rtl="0" fontAlgn="base">
        <a:spcBef>
          <a:spcPct val="20000"/>
        </a:spcBef>
        <a:spcAft>
          <a:spcPct val="0"/>
        </a:spcAft>
        <a:buFont typeface="Arial" charset="0"/>
        <a:buChar char="•"/>
        <a:defRPr sz="2400" b="1" kern="1200">
          <a:solidFill>
            <a:srgbClr val="FFFFFF"/>
          </a:solidFill>
          <a:latin typeface="Helvetica"/>
          <a:ea typeface="ＭＳ Ｐゴシック" pitchFamily="-105" charset="-128"/>
          <a:cs typeface="+mn-cs"/>
        </a:defRPr>
      </a:lvl1pPr>
      <a:lvl2pPr marL="742950" indent="-285750" algn="l" defTabSz="457200" rtl="0" fontAlgn="base">
        <a:spcBef>
          <a:spcPct val="20000"/>
        </a:spcBef>
        <a:spcAft>
          <a:spcPct val="0"/>
        </a:spcAft>
        <a:buFont typeface="Arial" charset="0"/>
        <a:buChar char="–"/>
        <a:defRPr sz="2000" kern="1200">
          <a:solidFill>
            <a:srgbClr val="FFFFFF"/>
          </a:solidFill>
          <a:latin typeface="Helvetica"/>
          <a:ea typeface="ＭＳ Ｐゴシック" pitchFamily="-105" charset="-128"/>
          <a:cs typeface="+mn-cs"/>
        </a:defRPr>
      </a:lvl2pPr>
      <a:lvl3pPr marL="1143000" indent="-228600" algn="l" defTabSz="457200" rtl="0" fontAlgn="base">
        <a:spcBef>
          <a:spcPct val="20000"/>
        </a:spcBef>
        <a:spcAft>
          <a:spcPct val="0"/>
        </a:spcAft>
        <a:buFont typeface="Arial" charset="0"/>
        <a:buChar char="•"/>
        <a:defRPr kern="1200">
          <a:solidFill>
            <a:srgbClr val="FFFFFF"/>
          </a:solidFill>
          <a:latin typeface="Helvetica"/>
          <a:ea typeface="ＭＳ Ｐゴシック" pitchFamily="-105" charset="-128"/>
          <a:cs typeface="+mn-cs"/>
        </a:defRPr>
      </a:lvl3pPr>
      <a:lvl4pPr marL="1600200" indent="-228600" algn="l" defTabSz="457200" rtl="0" fontAlgn="base">
        <a:spcBef>
          <a:spcPct val="20000"/>
        </a:spcBef>
        <a:spcAft>
          <a:spcPct val="0"/>
        </a:spcAft>
        <a:buFont typeface="Arial" charset="0"/>
        <a:buChar char="–"/>
        <a:defRPr sz="1400" b="1" i="1" kern="1200">
          <a:solidFill>
            <a:srgbClr val="FFFFFF"/>
          </a:solidFill>
          <a:latin typeface="Helvetica"/>
          <a:ea typeface="ＭＳ Ｐゴシック" pitchFamily="-105" charset="-128"/>
          <a:cs typeface="+mn-cs"/>
        </a:defRPr>
      </a:lvl4pPr>
      <a:lvl5pPr marL="2057400" indent="-228600" algn="l" defTabSz="457200" rtl="0" fontAlgn="base">
        <a:spcBef>
          <a:spcPct val="20000"/>
        </a:spcBef>
        <a:spcAft>
          <a:spcPct val="0"/>
        </a:spcAft>
        <a:buFont typeface="Arial" charset="0"/>
        <a:buChar char="»"/>
        <a:defRPr sz="1200" i="1" kern="1200">
          <a:solidFill>
            <a:srgbClr val="FFFFFF"/>
          </a:solidFill>
          <a:latin typeface="Helvetica"/>
          <a:ea typeface="ＭＳ Ｐゴシック" pitchFamily="-10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7171"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4"/>
          <p:cNvSpPr>
            <a:spLocks noGrp="1"/>
          </p:cNvSpPr>
          <p:nvPr>
            <p:ph type="dt" sz="half" idx="2"/>
          </p:nvPr>
        </p:nvSpPr>
        <p:spPr>
          <a:xfrm>
            <a:off x="6727825" y="6408738"/>
            <a:ext cx="1919288" cy="365125"/>
          </a:xfrm>
          <a:prstGeom prst="rect">
            <a:avLst/>
          </a:prstGeom>
        </p:spPr>
        <p:txBody>
          <a:bodyPr vert="horz" anchor="b"/>
          <a:lstStyle>
            <a:lvl1pPr fontAlgn="auto">
              <a:spcBef>
                <a:spcPts val="0"/>
              </a:spcBef>
              <a:spcAft>
                <a:spcPts val="0"/>
              </a:spcAft>
              <a:defRPr sz="1000">
                <a:latin typeface="+mn-lt"/>
                <a:cs typeface="+mn-cs"/>
              </a:defRPr>
            </a:lvl1pPr>
            <a:extLst/>
          </a:lstStyle>
          <a:p>
            <a:pPr>
              <a:defRPr/>
            </a:pPr>
            <a:fld id="{B8EE4A8B-2964-4893-B487-61A0523DF904}" type="datetimeFigureOut">
              <a:rPr lang="en-US">
                <a:solidFill>
                  <a:prstClr val="black"/>
                </a:solidFill>
              </a:rPr>
              <a:pPr>
                <a:defRPr/>
              </a:pPr>
              <a:t>3/18/2013</a:t>
            </a:fld>
            <a:endParaRPr lang="en-US">
              <a:solidFill>
                <a:prstClr val="black"/>
              </a:solidFill>
            </a:endParaRPr>
          </a:p>
        </p:txBody>
      </p:sp>
      <p:sp>
        <p:nvSpPr>
          <p:cNvPr id="16" name="Footer Placeholder 5"/>
          <p:cNvSpPr>
            <a:spLocks noGrp="1"/>
          </p:cNvSpPr>
          <p:nvPr>
            <p:ph type="ftr" sz="quarter" idx="3"/>
          </p:nvPr>
        </p:nvSpPr>
        <p:spPr>
          <a:xfrm>
            <a:off x="4379913" y="6408738"/>
            <a:ext cx="2351087" cy="365125"/>
          </a:xfrm>
          <a:prstGeom prst="rect">
            <a:avLst/>
          </a:prstGeom>
        </p:spPr>
        <p:txBody>
          <a:bodyPr vert="horz" anchor="b"/>
          <a:lstStyle>
            <a:lvl1pPr algn="r" fontAlgn="auto">
              <a:spcBef>
                <a:spcPts val="0"/>
              </a:spcBef>
              <a:spcAft>
                <a:spcPts val="0"/>
              </a:spcAft>
              <a:defRPr sz="1000">
                <a:latin typeface="+mn-lt"/>
                <a:cs typeface="+mn-cs"/>
              </a:defRPr>
            </a:lvl1pPr>
            <a:extLst/>
          </a:lstStyle>
          <a:p>
            <a:pPr>
              <a:defRPr/>
            </a:pPr>
            <a:endParaRPr lang="en-US">
              <a:solidFill>
                <a:prstClr val="black"/>
              </a:solidFill>
            </a:endParaRPr>
          </a:p>
        </p:txBody>
      </p:sp>
      <p:sp>
        <p:nvSpPr>
          <p:cNvPr id="17" name="Slide Number Placeholder 6"/>
          <p:cNvSpPr>
            <a:spLocks noGrp="1"/>
          </p:cNvSpPr>
          <p:nvPr>
            <p:ph type="sldNum" sz="quarter" idx="4"/>
          </p:nvPr>
        </p:nvSpPr>
        <p:spPr>
          <a:xfrm>
            <a:off x="8647113" y="6408738"/>
            <a:ext cx="366712" cy="365125"/>
          </a:xfrm>
          <a:prstGeom prst="rect">
            <a:avLst/>
          </a:prstGeom>
        </p:spPr>
        <p:txBody>
          <a:bodyPr vert="horz" anchor="b"/>
          <a:lstStyle>
            <a:lvl1pPr algn="r" fontAlgn="auto">
              <a:spcBef>
                <a:spcPts val="0"/>
              </a:spcBef>
              <a:spcAft>
                <a:spcPts val="0"/>
              </a:spcAft>
              <a:defRPr sz="1000">
                <a:latin typeface="+mn-lt"/>
                <a:cs typeface="+mn-cs"/>
              </a:defRPr>
            </a:lvl1pPr>
            <a:extLst/>
          </a:lstStyle>
          <a:p>
            <a:pPr>
              <a:defRPr/>
            </a:pPr>
            <a:fld id="{5D93961F-EB88-404B-A244-0F3CFE64F8D8}" type="slidenum">
              <a:rPr lang="en-US">
                <a:solidFill>
                  <a:prstClr val="black"/>
                </a:solidFill>
              </a:rPr>
              <a:pPr>
                <a:defRPr/>
              </a:pPr>
              <a:t>‹#›</a:t>
            </a:fld>
            <a:endParaRPr 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4083" r:id="rId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Document 16"/>
          <p:cNvSpPr>
            <a:spLocks noChangeArrowheads="1"/>
          </p:cNvSpPr>
          <p:nvPr userDrawn="1"/>
        </p:nvSpPr>
        <p:spPr bwMode="auto">
          <a:xfrm flipH="1">
            <a:off x="0" y="0"/>
            <a:ext cx="9144000" cy="1455738"/>
          </a:xfrm>
          <a:prstGeom prst="flowChartDocument">
            <a:avLst/>
          </a:prstGeom>
          <a:gradFill rotWithShape="1">
            <a:gsLst>
              <a:gs pos="0">
                <a:srgbClr val="004176"/>
              </a:gs>
              <a:gs pos="100000">
                <a:srgbClr val="005AA3"/>
              </a:gs>
            </a:gsLst>
            <a:lin ang="0"/>
          </a:gradFill>
          <a:ln w="9525">
            <a:noFill/>
            <a:miter lim="800000"/>
            <a:headEnd/>
            <a:tailEnd/>
          </a:ln>
          <a:effectLst>
            <a:outerShdw dist="23000" dir="5400000" rotWithShape="0">
              <a:srgbClr val="808080">
                <a:alpha val="34999"/>
              </a:srgbClr>
            </a:outerShdw>
          </a:effectLst>
        </p:spPr>
        <p:txBody>
          <a:bodyPr anchor="ctr"/>
          <a:lstStyle/>
          <a:p>
            <a:pPr algn="ctr" defTabSz="457200" fontAlgn="auto">
              <a:spcBef>
                <a:spcPts val="0"/>
              </a:spcBef>
              <a:spcAft>
                <a:spcPts val="0"/>
              </a:spcAft>
              <a:defRPr/>
            </a:pPr>
            <a:endParaRPr lang="en-US" dirty="0">
              <a:solidFill>
                <a:prstClr val="white"/>
              </a:solidFill>
              <a:latin typeface="Calibri"/>
              <a:ea typeface="ＭＳ Ｐゴシック" pitchFamily="29" charset="-128"/>
              <a:cs typeface="+mn-cs"/>
            </a:endParaRPr>
          </a:p>
        </p:txBody>
      </p:sp>
      <p:sp>
        <p:nvSpPr>
          <p:cNvPr id="1027" name="Title Placeholder 1"/>
          <p:cNvSpPr>
            <a:spLocks noGrp="1"/>
          </p:cNvSpPr>
          <p:nvPr>
            <p:ph type="title"/>
          </p:nvPr>
        </p:nvSpPr>
        <p:spPr bwMode="auto">
          <a:xfrm>
            <a:off x="457200" y="182563"/>
            <a:ext cx="8229600" cy="866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8686800" y="6432550"/>
            <a:ext cx="412750" cy="365125"/>
          </a:xfrm>
          <a:prstGeom prst="rect">
            <a:avLst/>
          </a:prstGeom>
        </p:spPr>
        <p:txBody>
          <a:bodyPr vert="horz" wrap="square" lIns="91440" tIns="45720" rIns="91440" bIns="45720" numCol="1" anchor="ctr" anchorCtr="0" compatLnSpc="1">
            <a:prstTxWarp prst="textNoShape">
              <a:avLst/>
            </a:prstTxWarp>
          </a:bodyPr>
          <a:lstStyle>
            <a:lvl1pPr algn="r">
              <a:defRPr sz="1000" b="1">
                <a:solidFill>
                  <a:srgbClr val="95B3D7"/>
                </a:solidFill>
                <a:latin typeface="Helvetica" pitchFamily="29" charset="0"/>
              </a:defRPr>
            </a:lvl1pPr>
          </a:lstStyle>
          <a:p>
            <a:pPr defTabSz="457200"/>
            <a:fld id="{5B98C3F0-BD94-48B1-91C3-04EA1337C30E}" type="slidenum">
              <a:rPr lang="en-US" smtClean="0">
                <a:ea typeface="ＭＳ Ｐゴシック" pitchFamily="29" charset="-128"/>
                <a:cs typeface="+mn-cs"/>
              </a:rPr>
              <a:pPr defTabSz="457200"/>
              <a:t>‹#›</a:t>
            </a:fld>
            <a:endParaRPr lang="en-US" smtClean="0">
              <a:ea typeface="ＭＳ Ｐゴシック" pitchFamily="29" charset="-128"/>
              <a:cs typeface="+mn-cs"/>
            </a:endParaRPr>
          </a:p>
        </p:txBody>
      </p:sp>
      <p:pic>
        <p:nvPicPr>
          <p:cNvPr id="1030" name="Picture 9" descr="Prepared_For_Life_4K.png"/>
          <p:cNvPicPr>
            <a:picLocks noChangeAspect="1"/>
          </p:cNvPicPr>
          <p:nvPr userDrawn="1"/>
        </p:nvPicPr>
        <p:blipFill>
          <a:blip r:embed="rId3" cstate="print"/>
          <a:srcRect/>
          <a:stretch>
            <a:fillRect/>
          </a:stretch>
        </p:blipFill>
        <p:spPr bwMode="auto">
          <a:xfrm>
            <a:off x="1028700" y="6564313"/>
            <a:ext cx="1074738" cy="134937"/>
          </a:xfrm>
          <a:prstGeom prst="rect">
            <a:avLst/>
          </a:prstGeom>
          <a:noFill/>
          <a:ln w="9525">
            <a:noFill/>
            <a:miter lim="800000"/>
            <a:headEnd/>
            <a:tailEnd/>
          </a:ln>
        </p:spPr>
      </p:pic>
      <p:sp>
        <p:nvSpPr>
          <p:cNvPr id="12" name="Date Placeholder 3"/>
          <p:cNvSpPr>
            <a:spLocks noGrp="1"/>
          </p:cNvSpPr>
          <p:nvPr>
            <p:ph type="dt" sz="half" idx="2"/>
          </p:nvPr>
        </p:nvSpPr>
        <p:spPr>
          <a:xfrm>
            <a:off x="3673475" y="6432550"/>
            <a:ext cx="1727200" cy="365125"/>
          </a:xfrm>
          <a:custGeom>
            <a:avLst/>
            <a:gdLst>
              <a:gd name="connsiteX0" fmla="*/ 0 w 595382"/>
              <a:gd name="connsiteY0" fmla="*/ 0 h 365125"/>
              <a:gd name="connsiteX1" fmla="*/ 595382 w 595382"/>
              <a:gd name="connsiteY1" fmla="*/ 0 h 365125"/>
              <a:gd name="connsiteX2" fmla="*/ 595382 w 595382"/>
              <a:gd name="connsiteY2" fmla="*/ 365125 h 365125"/>
              <a:gd name="connsiteX3" fmla="*/ 0 w 595382"/>
              <a:gd name="connsiteY3" fmla="*/ 365125 h 365125"/>
              <a:gd name="connsiteX4" fmla="*/ 0 w 595382"/>
              <a:gd name="connsiteY4" fmla="*/ 0 h 36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382" h="365125">
                <a:moveTo>
                  <a:pt x="0" y="0"/>
                </a:moveTo>
                <a:lnTo>
                  <a:pt x="595382" y="0"/>
                </a:lnTo>
                <a:lnTo>
                  <a:pt x="595382" y="365125"/>
                </a:lnTo>
                <a:lnTo>
                  <a:pt x="0" y="365125"/>
                </a:lnTo>
                <a:lnTo>
                  <a:pt x="0" y="0"/>
                </a:lnTo>
                <a:close/>
              </a:path>
            </a:pathLst>
          </a:custGeom>
        </p:spPr>
        <p:txBody>
          <a:bodyPr vert="horz" wrap="square" lIns="91440" tIns="45720" rIns="91440" bIns="45720" numCol="1" anchor="ctr" anchorCtr="1" compatLnSpc="1">
            <a:prstTxWarp prst="textNoShape">
              <a:avLst/>
            </a:prstTxWarp>
          </a:bodyPr>
          <a:lstStyle>
            <a:lvl1pPr>
              <a:defRPr sz="800">
                <a:solidFill>
                  <a:srgbClr val="95B3D7"/>
                </a:solidFill>
                <a:latin typeface="Helvetica" pitchFamily="29" charset="0"/>
              </a:defRPr>
            </a:lvl1pPr>
          </a:lstStyle>
          <a:p>
            <a:pPr defTabSz="457200"/>
            <a:fld id="{D605DA34-741A-4805-9B31-0E6DBECB6AAF}" type="datetime1">
              <a:rPr lang="en-US" smtClean="0">
                <a:ea typeface="ＭＳ Ｐゴシック" pitchFamily="29" charset="-128"/>
                <a:cs typeface="+mn-cs"/>
              </a:rPr>
              <a:pPr defTabSz="457200"/>
              <a:t>3/18/2013</a:t>
            </a:fld>
            <a:endParaRPr lang="en-US" smtClean="0">
              <a:ea typeface="ＭＳ Ｐゴシック" pitchFamily="29" charset="-128"/>
              <a:cs typeface="+mn-cs"/>
            </a:endParaRPr>
          </a:p>
        </p:txBody>
      </p:sp>
      <p:pic>
        <p:nvPicPr>
          <p:cNvPr id="1032" name="Picture 8" descr="NewGraphicStandard.png"/>
          <p:cNvPicPr>
            <a:picLocks noChangeAspect="1"/>
          </p:cNvPicPr>
          <p:nvPr userDrawn="1"/>
        </p:nvPicPr>
        <p:blipFill>
          <a:blip r:embed="rId4" cstate="print"/>
          <a:srcRect/>
          <a:stretch>
            <a:fillRect/>
          </a:stretch>
        </p:blipFill>
        <p:spPr bwMode="auto">
          <a:xfrm>
            <a:off x="6292850" y="6461125"/>
            <a:ext cx="1830388" cy="312738"/>
          </a:xfrm>
          <a:prstGeom prst="rect">
            <a:avLst/>
          </a:prstGeom>
          <a:noFill/>
          <a:ln w="9525">
            <a:noFill/>
            <a:miter lim="800000"/>
            <a:headEnd/>
            <a:tailEnd/>
          </a:ln>
        </p:spPr>
      </p:pic>
      <p:sp>
        <p:nvSpPr>
          <p:cNvPr id="15" name="Rectangle 14"/>
          <p:cNvSpPr/>
          <p:nvPr userDrawn="1"/>
        </p:nvSpPr>
        <p:spPr>
          <a:xfrm flipV="1">
            <a:off x="0" y="6330950"/>
            <a:ext cx="9144000" cy="46038"/>
          </a:xfrm>
          <a:prstGeom prst="rect">
            <a:avLst/>
          </a:prstGeom>
          <a:solidFill>
            <a:srgbClr val="CF003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4085" r:id="rId1"/>
  </p:sldLayoutIdLst>
  <p:timing>
    <p:tnLst>
      <p:par>
        <p:cTn id="1" dur="indefinite" restart="never" nodeType="tmRoot"/>
      </p:par>
    </p:tnLst>
  </p:timing>
  <p:hf hdr="0" ftr="0" dt="0"/>
  <p:txStyles>
    <p:titleStyle>
      <a:lvl1pPr algn="l" defTabSz="457200" rtl="0" eaLnBrk="0" fontAlgn="base" hangingPunct="0">
        <a:spcBef>
          <a:spcPct val="0"/>
        </a:spcBef>
        <a:spcAft>
          <a:spcPct val="0"/>
        </a:spcAft>
        <a:defRPr sz="3200" b="1" kern="1200">
          <a:solidFill>
            <a:schemeClr val="bg1"/>
          </a:solidFill>
          <a:latin typeface="Helvetica"/>
          <a:ea typeface="ＭＳ Ｐゴシック" pitchFamily="-105" charset="-128"/>
          <a:cs typeface="ＭＳ Ｐゴシック" pitchFamily="-105" charset="-128"/>
        </a:defRPr>
      </a:lvl1pPr>
      <a:lvl2pPr algn="l" defTabSz="457200" rtl="0" eaLnBrk="0" fontAlgn="base" hangingPunct="0">
        <a:spcBef>
          <a:spcPct val="0"/>
        </a:spcBef>
        <a:spcAft>
          <a:spcPct val="0"/>
        </a:spcAft>
        <a:defRPr sz="3200" b="1">
          <a:solidFill>
            <a:schemeClr val="bg1"/>
          </a:solidFill>
          <a:latin typeface="Helvetica" pitchFamily="-105" charset="0"/>
          <a:ea typeface="ＭＳ Ｐゴシック" pitchFamily="-105" charset="-128"/>
          <a:cs typeface="ＭＳ Ｐゴシック" pitchFamily="-105" charset="-128"/>
        </a:defRPr>
      </a:lvl2pPr>
      <a:lvl3pPr algn="l" defTabSz="457200" rtl="0" eaLnBrk="0" fontAlgn="base" hangingPunct="0">
        <a:spcBef>
          <a:spcPct val="0"/>
        </a:spcBef>
        <a:spcAft>
          <a:spcPct val="0"/>
        </a:spcAft>
        <a:defRPr sz="3200" b="1">
          <a:solidFill>
            <a:schemeClr val="bg1"/>
          </a:solidFill>
          <a:latin typeface="Helvetica" pitchFamily="-105" charset="0"/>
          <a:ea typeface="ＭＳ Ｐゴシック" pitchFamily="-105" charset="-128"/>
          <a:cs typeface="ＭＳ Ｐゴシック" pitchFamily="-105" charset="-128"/>
        </a:defRPr>
      </a:lvl3pPr>
      <a:lvl4pPr algn="l" defTabSz="457200" rtl="0" eaLnBrk="0" fontAlgn="base" hangingPunct="0">
        <a:spcBef>
          <a:spcPct val="0"/>
        </a:spcBef>
        <a:spcAft>
          <a:spcPct val="0"/>
        </a:spcAft>
        <a:defRPr sz="3200" b="1">
          <a:solidFill>
            <a:schemeClr val="bg1"/>
          </a:solidFill>
          <a:latin typeface="Helvetica" pitchFamily="-105" charset="0"/>
          <a:ea typeface="ＭＳ Ｐゴシック" pitchFamily="-105" charset="-128"/>
          <a:cs typeface="ＭＳ Ｐゴシック" pitchFamily="-105" charset="-128"/>
        </a:defRPr>
      </a:lvl4pPr>
      <a:lvl5pPr algn="l" defTabSz="457200" rtl="0" eaLnBrk="0" fontAlgn="base" hangingPunct="0">
        <a:spcBef>
          <a:spcPct val="0"/>
        </a:spcBef>
        <a:spcAft>
          <a:spcPct val="0"/>
        </a:spcAft>
        <a:defRPr sz="3200" b="1">
          <a:solidFill>
            <a:schemeClr val="bg1"/>
          </a:solidFill>
          <a:latin typeface="Helvetica" pitchFamily="-105" charset="0"/>
          <a:ea typeface="ＭＳ Ｐゴシック" pitchFamily="-105" charset="-128"/>
          <a:cs typeface="ＭＳ Ｐゴシック" pitchFamily="-105" charset="-128"/>
        </a:defRPr>
      </a:lvl5pPr>
      <a:lvl6pPr marL="457200" algn="l" defTabSz="457200" rtl="0" fontAlgn="base">
        <a:spcBef>
          <a:spcPct val="0"/>
        </a:spcBef>
        <a:spcAft>
          <a:spcPct val="0"/>
        </a:spcAft>
        <a:defRPr sz="3200" b="1">
          <a:solidFill>
            <a:schemeClr val="bg1"/>
          </a:solidFill>
          <a:latin typeface="Helvetica" pitchFamily="-105" charset="0"/>
          <a:ea typeface="ＭＳ Ｐゴシック" pitchFamily="-105" charset="-128"/>
          <a:cs typeface="ＭＳ Ｐゴシック" pitchFamily="-105" charset="-128"/>
        </a:defRPr>
      </a:lvl6pPr>
      <a:lvl7pPr marL="914400" algn="l" defTabSz="457200" rtl="0" fontAlgn="base">
        <a:spcBef>
          <a:spcPct val="0"/>
        </a:spcBef>
        <a:spcAft>
          <a:spcPct val="0"/>
        </a:spcAft>
        <a:defRPr sz="3200" b="1">
          <a:solidFill>
            <a:schemeClr val="bg1"/>
          </a:solidFill>
          <a:latin typeface="Helvetica" pitchFamily="-105" charset="0"/>
          <a:ea typeface="ＭＳ Ｐゴシック" pitchFamily="-105" charset="-128"/>
          <a:cs typeface="ＭＳ Ｐゴシック" pitchFamily="-105" charset="-128"/>
        </a:defRPr>
      </a:lvl7pPr>
      <a:lvl8pPr marL="1371600" algn="l" defTabSz="457200" rtl="0" fontAlgn="base">
        <a:spcBef>
          <a:spcPct val="0"/>
        </a:spcBef>
        <a:spcAft>
          <a:spcPct val="0"/>
        </a:spcAft>
        <a:defRPr sz="3200" b="1">
          <a:solidFill>
            <a:schemeClr val="bg1"/>
          </a:solidFill>
          <a:latin typeface="Helvetica" pitchFamily="-105" charset="0"/>
          <a:ea typeface="ＭＳ Ｐゴシック" pitchFamily="-105" charset="-128"/>
          <a:cs typeface="ＭＳ Ｐゴシック" pitchFamily="-105" charset="-128"/>
        </a:defRPr>
      </a:lvl8pPr>
      <a:lvl9pPr marL="1828800" algn="l" defTabSz="457200" rtl="0" fontAlgn="base">
        <a:spcBef>
          <a:spcPct val="0"/>
        </a:spcBef>
        <a:spcAft>
          <a:spcPct val="0"/>
        </a:spcAft>
        <a:defRPr sz="3200" b="1">
          <a:solidFill>
            <a:schemeClr val="bg1"/>
          </a:solidFill>
          <a:latin typeface="Helvetica" pitchFamily="-105" charset="0"/>
          <a:ea typeface="ＭＳ Ｐゴシック" pitchFamily="-105" charset="-128"/>
          <a:cs typeface="ＭＳ Ｐゴシック" pitchFamily="-105" charset="-128"/>
        </a:defRPr>
      </a:lvl9pPr>
    </p:titleStyle>
    <p:bodyStyle>
      <a:lvl1pPr marL="342900" indent="-342900" algn="l" defTabSz="457200" rtl="0" eaLnBrk="0" fontAlgn="base" hangingPunct="0">
        <a:spcBef>
          <a:spcPct val="20000"/>
        </a:spcBef>
        <a:spcAft>
          <a:spcPct val="0"/>
        </a:spcAft>
        <a:buFont typeface="Arial" pitchFamily="34" charset="0"/>
        <a:buChar char="•"/>
        <a:defRPr sz="2400" b="1" kern="1200">
          <a:solidFill>
            <a:srgbClr val="005AA3"/>
          </a:solidFill>
          <a:latin typeface="Helvetica"/>
          <a:ea typeface="ＭＳ Ｐゴシック" pitchFamily="-105" charset="-128"/>
          <a:cs typeface="ＭＳ Ｐゴシック" pitchFamily="-105" charset="-128"/>
        </a:defRPr>
      </a:lvl1pPr>
      <a:lvl2pPr marL="742950" indent="-285750" algn="l" defTabSz="457200" rtl="0" eaLnBrk="0" fontAlgn="base" hangingPunct="0">
        <a:spcBef>
          <a:spcPct val="20000"/>
        </a:spcBef>
        <a:spcAft>
          <a:spcPct val="0"/>
        </a:spcAft>
        <a:buFont typeface="Arial" pitchFamily="34" charset="0"/>
        <a:buChar char="–"/>
        <a:defRPr sz="2000" kern="1200">
          <a:solidFill>
            <a:srgbClr val="005AA3"/>
          </a:solidFill>
          <a:latin typeface="Helvetica"/>
          <a:ea typeface="ＭＳ Ｐゴシック" pitchFamily="-105" charset="-128"/>
          <a:cs typeface="+mn-cs"/>
        </a:defRPr>
      </a:lvl2pPr>
      <a:lvl3pPr marL="1143000" indent="-228600" algn="l" defTabSz="457200" rtl="0" eaLnBrk="0" fontAlgn="base" hangingPunct="0">
        <a:spcBef>
          <a:spcPct val="20000"/>
        </a:spcBef>
        <a:spcAft>
          <a:spcPct val="0"/>
        </a:spcAft>
        <a:buFont typeface="Arial" pitchFamily="34" charset="0"/>
        <a:buChar char="•"/>
        <a:defRPr kern="1200">
          <a:solidFill>
            <a:srgbClr val="005AA3"/>
          </a:solidFill>
          <a:latin typeface="Helvetica"/>
          <a:ea typeface="ＭＳ Ｐゴシック" pitchFamily="-105" charset="-128"/>
          <a:cs typeface="+mn-cs"/>
        </a:defRPr>
      </a:lvl3pPr>
      <a:lvl4pPr marL="1600200" indent="-228600" algn="l" defTabSz="457200" rtl="0" eaLnBrk="0" fontAlgn="base" hangingPunct="0">
        <a:spcBef>
          <a:spcPct val="20000"/>
        </a:spcBef>
        <a:spcAft>
          <a:spcPct val="0"/>
        </a:spcAft>
        <a:buFont typeface="Arial" pitchFamily="34" charset="0"/>
        <a:buChar char="–"/>
        <a:defRPr sz="1400" b="1" i="1" kern="1200">
          <a:solidFill>
            <a:srgbClr val="CF0031"/>
          </a:solidFill>
          <a:latin typeface="Helvetica"/>
          <a:ea typeface="ＭＳ Ｐゴシック" pitchFamily="-105" charset="-128"/>
          <a:cs typeface="+mn-cs"/>
        </a:defRPr>
      </a:lvl4pPr>
      <a:lvl5pPr marL="2057400" indent="-228600" algn="l" defTabSz="457200" rtl="0" eaLnBrk="0" fontAlgn="base" hangingPunct="0">
        <a:spcBef>
          <a:spcPct val="20000"/>
        </a:spcBef>
        <a:spcAft>
          <a:spcPct val="0"/>
        </a:spcAft>
        <a:buFont typeface="Arial" pitchFamily="34" charset="0"/>
        <a:buChar char="»"/>
        <a:defRPr sz="1200" i="1" kern="1200">
          <a:solidFill>
            <a:srgbClr val="005AA3"/>
          </a:solidFill>
          <a:latin typeface="Helvetica"/>
          <a:ea typeface="ＭＳ Ｐゴシック" pitchFamily="-10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Document 16"/>
          <p:cNvSpPr>
            <a:spLocks noChangeArrowheads="1"/>
          </p:cNvSpPr>
          <p:nvPr userDrawn="1"/>
        </p:nvSpPr>
        <p:spPr bwMode="auto">
          <a:xfrm flipH="1">
            <a:off x="0" y="0"/>
            <a:ext cx="9144000" cy="1455738"/>
          </a:xfrm>
          <a:prstGeom prst="flowChartDocument">
            <a:avLst/>
          </a:prstGeom>
          <a:gradFill rotWithShape="1">
            <a:gsLst>
              <a:gs pos="0">
                <a:srgbClr val="004176"/>
              </a:gs>
              <a:gs pos="100000">
                <a:srgbClr val="005AA3"/>
              </a:gs>
            </a:gsLst>
            <a:lin ang="0"/>
          </a:gradFill>
          <a:ln w="9525">
            <a:noFill/>
            <a:miter lim="800000"/>
            <a:headEnd/>
            <a:tailEnd/>
          </a:ln>
          <a:effectLst>
            <a:outerShdw dist="23000" dir="5400000" rotWithShape="0">
              <a:srgbClr val="808080">
                <a:alpha val="34999"/>
              </a:srgbClr>
            </a:outerShdw>
          </a:effectLst>
        </p:spPr>
        <p:txBody>
          <a:bodyPr anchor="ctr"/>
          <a:lstStyle/>
          <a:p>
            <a:pPr algn="ctr" defTabSz="457200" fontAlgn="auto">
              <a:spcBef>
                <a:spcPts val="0"/>
              </a:spcBef>
              <a:spcAft>
                <a:spcPts val="0"/>
              </a:spcAft>
              <a:defRPr/>
            </a:pPr>
            <a:endParaRPr lang="en-US" dirty="0">
              <a:solidFill>
                <a:prstClr val="white"/>
              </a:solidFill>
              <a:latin typeface="Calibri"/>
              <a:ea typeface="ＭＳ Ｐゴシック" pitchFamily="29" charset="-128"/>
              <a:cs typeface="+mn-cs"/>
            </a:endParaRPr>
          </a:p>
        </p:txBody>
      </p:sp>
      <p:sp>
        <p:nvSpPr>
          <p:cNvPr id="1027" name="Title Placeholder 1"/>
          <p:cNvSpPr>
            <a:spLocks noGrp="1"/>
          </p:cNvSpPr>
          <p:nvPr>
            <p:ph type="title"/>
          </p:nvPr>
        </p:nvSpPr>
        <p:spPr bwMode="auto">
          <a:xfrm>
            <a:off x="457200" y="182563"/>
            <a:ext cx="8229600" cy="866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8686800" y="6432550"/>
            <a:ext cx="412750" cy="365125"/>
          </a:xfrm>
          <a:prstGeom prst="rect">
            <a:avLst/>
          </a:prstGeom>
        </p:spPr>
        <p:txBody>
          <a:bodyPr vert="horz" wrap="square" lIns="91440" tIns="45720" rIns="91440" bIns="45720" numCol="1" anchor="ctr" anchorCtr="0" compatLnSpc="1">
            <a:prstTxWarp prst="textNoShape">
              <a:avLst/>
            </a:prstTxWarp>
          </a:bodyPr>
          <a:lstStyle>
            <a:lvl1pPr algn="r">
              <a:defRPr sz="1000" b="1">
                <a:solidFill>
                  <a:srgbClr val="95B3D7"/>
                </a:solidFill>
                <a:latin typeface="Helvetica" pitchFamily="29" charset="0"/>
              </a:defRPr>
            </a:lvl1pPr>
          </a:lstStyle>
          <a:p>
            <a:pPr defTabSz="457200"/>
            <a:fld id="{5B98C3F0-BD94-48B1-91C3-04EA1337C30E}" type="slidenum">
              <a:rPr lang="en-US" smtClean="0">
                <a:ea typeface="ＭＳ Ｐゴシック" pitchFamily="29" charset="-128"/>
                <a:cs typeface="+mn-cs"/>
              </a:rPr>
              <a:pPr defTabSz="457200"/>
              <a:t>‹#›</a:t>
            </a:fld>
            <a:endParaRPr lang="en-US" smtClean="0">
              <a:ea typeface="ＭＳ Ｐゴシック" pitchFamily="29" charset="-128"/>
              <a:cs typeface="+mn-cs"/>
            </a:endParaRPr>
          </a:p>
        </p:txBody>
      </p:sp>
      <p:pic>
        <p:nvPicPr>
          <p:cNvPr id="1030" name="Picture 9" descr="Prepared_For_Life_4K.png"/>
          <p:cNvPicPr>
            <a:picLocks noChangeAspect="1"/>
          </p:cNvPicPr>
          <p:nvPr userDrawn="1"/>
        </p:nvPicPr>
        <p:blipFill>
          <a:blip r:embed="rId3" cstate="print"/>
          <a:srcRect/>
          <a:stretch>
            <a:fillRect/>
          </a:stretch>
        </p:blipFill>
        <p:spPr bwMode="auto">
          <a:xfrm>
            <a:off x="1028700" y="6564313"/>
            <a:ext cx="1074738" cy="134937"/>
          </a:xfrm>
          <a:prstGeom prst="rect">
            <a:avLst/>
          </a:prstGeom>
          <a:noFill/>
          <a:ln w="9525">
            <a:noFill/>
            <a:miter lim="800000"/>
            <a:headEnd/>
            <a:tailEnd/>
          </a:ln>
        </p:spPr>
      </p:pic>
      <p:sp>
        <p:nvSpPr>
          <p:cNvPr id="12" name="Date Placeholder 3"/>
          <p:cNvSpPr>
            <a:spLocks noGrp="1"/>
          </p:cNvSpPr>
          <p:nvPr>
            <p:ph type="dt" sz="half" idx="2"/>
          </p:nvPr>
        </p:nvSpPr>
        <p:spPr>
          <a:xfrm>
            <a:off x="3673475" y="6432550"/>
            <a:ext cx="1727200" cy="365125"/>
          </a:xfrm>
          <a:custGeom>
            <a:avLst/>
            <a:gdLst>
              <a:gd name="connsiteX0" fmla="*/ 0 w 595382"/>
              <a:gd name="connsiteY0" fmla="*/ 0 h 365125"/>
              <a:gd name="connsiteX1" fmla="*/ 595382 w 595382"/>
              <a:gd name="connsiteY1" fmla="*/ 0 h 365125"/>
              <a:gd name="connsiteX2" fmla="*/ 595382 w 595382"/>
              <a:gd name="connsiteY2" fmla="*/ 365125 h 365125"/>
              <a:gd name="connsiteX3" fmla="*/ 0 w 595382"/>
              <a:gd name="connsiteY3" fmla="*/ 365125 h 365125"/>
              <a:gd name="connsiteX4" fmla="*/ 0 w 595382"/>
              <a:gd name="connsiteY4" fmla="*/ 0 h 36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382" h="365125">
                <a:moveTo>
                  <a:pt x="0" y="0"/>
                </a:moveTo>
                <a:lnTo>
                  <a:pt x="595382" y="0"/>
                </a:lnTo>
                <a:lnTo>
                  <a:pt x="595382" y="365125"/>
                </a:lnTo>
                <a:lnTo>
                  <a:pt x="0" y="365125"/>
                </a:lnTo>
                <a:lnTo>
                  <a:pt x="0" y="0"/>
                </a:lnTo>
                <a:close/>
              </a:path>
            </a:pathLst>
          </a:custGeom>
        </p:spPr>
        <p:txBody>
          <a:bodyPr vert="horz" wrap="square" lIns="91440" tIns="45720" rIns="91440" bIns="45720" numCol="1" anchor="ctr" anchorCtr="1" compatLnSpc="1">
            <a:prstTxWarp prst="textNoShape">
              <a:avLst/>
            </a:prstTxWarp>
          </a:bodyPr>
          <a:lstStyle>
            <a:lvl1pPr>
              <a:defRPr sz="800">
                <a:solidFill>
                  <a:srgbClr val="95B3D7"/>
                </a:solidFill>
                <a:latin typeface="Helvetica" pitchFamily="29" charset="0"/>
              </a:defRPr>
            </a:lvl1pPr>
          </a:lstStyle>
          <a:p>
            <a:pPr defTabSz="457200"/>
            <a:fld id="{D605DA34-741A-4805-9B31-0E6DBECB6AAF}" type="datetime1">
              <a:rPr lang="en-US" smtClean="0">
                <a:ea typeface="ＭＳ Ｐゴシック" pitchFamily="29" charset="-128"/>
                <a:cs typeface="+mn-cs"/>
              </a:rPr>
              <a:pPr defTabSz="457200"/>
              <a:t>3/18/2013</a:t>
            </a:fld>
            <a:endParaRPr lang="en-US" smtClean="0">
              <a:ea typeface="ＭＳ Ｐゴシック" pitchFamily="29" charset="-128"/>
              <a:cs typeface="+mn-cs"/>
            </a:endParaRPr>
          </a:p>
        </p:txBody>
      </p:sp>
      <p:pic>
        <p:nvPicPr>
          <p:cNvPr id="1032" name="Picture 8" descr="NewGraphicStandard.png"/>
          <p:cNvPicPr>
            <a:picLocks noChangeAspect="1"/>
          </p:cNvPicPr>
          <p:nvPr userDrawn="1"/>
        </p:nvPicPr>
        <p:blipFill>
          <a:blip r:embed="rId4" cstate="print"/>
          <a:srcRect/>
          <a:stretch>
            <a:fillRect/>
          </a:stretch>
        </p:blipFill>
        <p:spPr bwMode="auto">
          <a:xfrm>
            <a:off x="6292850" y="6461125"/>
            <a:ext cx="1830388" cy="312738"/>
          </a:xfrm>
          <a:prstGeom prst="rect">
            <a:avLst/>
          </a:prstGeom>
          <a:noFill/>
          <a:ln w="9525">
            <a:noFill/>
            <a:miter lim="800000"/>
            <a:headEnd/>
            <a:tailEnd/>
          </a:ln>
        </p:spPr>
      </p:pic>
      <p:sp>
        <p:nvSpPr>
          <p:cNvPr id="15" name="Rectangle 14"/>
          <p:cNvSpPr/>
          <p:nvPr userDrawn="1"/>
        </p:nvSpPr>
        <p:spPr>
          <a:xfrm flipV="1">
            <a:off x="0" y="6330950"/>
            <a:ext cx="9144000" cy="46038"/>
          </a:xfrm>
          <a:prstGeom prst="rect">
            <a:avLst/>
          </a:prstGeom>
          <a:solidFill>
            <a:srgbClr val="CF003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4087" r:id="rId1"/>
  </p:sldLayoutIdLst>
  <p:timing>
    <p:tnLst>
      <p:par>
        <p:cTn id="1" dur="indefinite" restart="never" nodeType="tmRoot"/>
      </p:par>
    </p:tnLst>
  </p:timing>
  <p:hf hdr="0" ftr="0" dt="0"/>
  <p:txStyles>
    <p:titleStyle>
      <a:lvl1pPr algn="l" defTabSz="457200" rtl="0" eaLnBrk="0" fontAlgn="base" hangingPunct="0">
        <a:spcBef>
          <a:spcPct val="0"/>
        </a:spcBef>
        <a:spcAft>
          <a:spcPct val="0"/>
        </a:spcAft>
        <a:defRPr sz="3200" b="1" kern="1200">
          <a:solidFill>
            <a:schemeClr val="bg1"/>
          </a:solidFill>
          <a:latin typeface="Helvetica"/>
          <a:ea typeface="ＭＳ Ｐゴシック" pitchFamily="-105" charset="-128"/>
          <a:cs typeface="ＭＳ Ｐゴシック" pitchFamily="-105" charset="-128"/>
        </a:defRPr>
      </a:lvl1pPr>
      <a:lvl2pPr algn="l" defTabSz="457200" rtl="0" eaLnBrk="0" fontAlgn="base" hangingPunct="0">
        <a:spcBef>
          <a:spcPct val="0"/>
        </a:spcBef>
        <a:spcAft>
          <a:spcPct val="0"/>
        </a:spcAft>
        <a:defRPr sz="3200" b="1">
          <a:solidFill>
            <a:schemeClr val="bg1"/>
          </a:solidFill>
          <a:latin typeface="Helvetica" pitchFamily="-105" charset="0"/>
          <a:ea typeface="ＭＳ Ｐゴシック" pitchFamily="-105" charset="-128"/>
          <a:cs typeface="ＭＳ Ｐゴシック" pitchFamily="-105" charset="-128"/>
        </a:defRPr>
      </a:lvl2pPr>
      <a:lvl3pPr algn="l" defTabSz="457200" rtl="0" eaLnBrk="0" fontAlgn="base" hangingPunct="0">
        <a:spcBef>
          <a:spcPct val="0"/>
        </a:spcBef>
        <a:spcAft>
          <a:spcPct val="0"/>
        </a:spcAft>
        <a:defRPr sz="3200" b="1">
          <a:solidFill>
            <a:schemeClr val="bg1"/>
          </a:solidFill>
          <a:latin typeface="Helvetica" pitchFamily="-105" charset="0"/>
          <a:ea typeface="ＭＳ Ｐゴシック" pitchFamily="-105" charset="-128"/>
          <a:cs typeface="ＭＳ Ｐゴシック" pitchFamily="-105" charset="-128"/>
        </a:defRPr>
      </a:lvl3pPr>
      <a:lvl4pPr algn="l" defTabSz="457200" rtl="0" eaLnBrk="0" fontAlgn="base" hangingPunct="0">
        <a:spcBef>
          <a:spcPct val="0"/>
        </a:spcBef>
        <a:spcAft>
          <a:spcPct val="0"/>
        </a:spcAft>
        <a:defRPr sz="3200" b="1">
          <a:solidFill>
            <a:schemeClr val="bg1"/>
          </a:solidFill>
          <a:latin typeface="Helvetica" pitchFamily="-105" charset="0"/>
          <a:ea typeface="ＭＳ Ｐゴシック" pitchFamily="-105" charset="-128"/>
          <a:cs typeface="ＭＳ Ｐゴシック" pitchFamily="-105" charset="-128"/>
        </a:defRPr>
      </a:lvl4pPr>
      <a:lvl5pPr algn="l" defTabSz="457200" rtl="0" eaLnBrk="0" fontAlgn="base" hangingPunct="0">
        <a:spcBef>
          <a:spcPct val="0"/>
        </a:spcBef>
        <a:spcAft>
          <a:spcPct val="0"/>
        </a:spcAft>
        <a:defRPr sz="3200" b="1">
          <a:solidFill>
            <a:schemeClr val="bg1"/>
          </a:solidFill>
          <a:latin typeface="Helvetica" pitchFamily="-105" charset="0"/>
          <a:ea typeface="ＭＳ Ｐゴシック" pitchFamily="-105" charset="-128"/>
          <a:cs typeface="ＭＳ Ｐゴシック" pitchFamily="-105" charset="-128"/>
        </a:defRPr>
      </a:lvl5pPr>
      <a:lvl6pPr marL="457200" algn="l" defTabSz="457200" rtl="0" fontAlgn="base">
        <a:spcBef>
          <a:spcPct val="0"/>
        </a:spcBef>
        <a:spcAft>
          <a:spcPct val="0"/>
        </a:spcAft>
        <a:defRPr sz="3200" b="1">
          <a:solidFill>
            <a:schemeClr val="bg1"/>
          </a:solidFill>
          <a:latin typeface="Helvetica" pitchFamily="-105" charset="0"/>
          <a:ea typeface="ＭＳ Ｐゴシック" pitchFamily="-105" charset="-128"/>
          <a:cs typeface="ＭＳ Ｐゴシック" pitchFamily="-105" charset="-128"/>
        </a:defRPr>
      </a:lvl6pPr>
      <a:lvl7pPr marL="914400" algn="l" defTabSz="457200" rtl="0" fontAlgn="base">
        <a:spcBef>
          <a:spcPct val="0"/>
        </a:spcBef>
        <a:spcAft>
          <a:spcPct val="0"/>
        </a:spcAft>
        <a:defRPr sz="3200" b="1">
          <a:solidFill>
            <a:schemeClr val="bg1"/>
          </a:solidFill>
          <a:latin typeface="Helvetica" pitchFamily="-105" charset="0"/>
          <a:ea typeface="ＭＳ Ｐゴシック" pitchFamily="-105" charset="-128"/>
          <a:cs typeface="ＭＳ Ｐゴシック" pitchFamily="-105" charset="-128"/>
        </a:defRPr>
      </a:lvl7pPr>
      <a:lvl8pPr marL="1371600" algn="l" defTabSz="457200" rtl="0" fontAlgn="base">
        <a:spcBef>
          <a:spcPct val="0"/>
        </a:spcBef>
        <a:spcAft>
          <a:spcPct val="0"/>
        </a:spcAft>
        <a:defRPr sz="3200" b="1">
          <a:solidFill>
            <a:schemeClr val="bg1"/>
          </a:solidFill>
          <a:latin typeface="Helvetica" pitchFamily="-105" charset="0"/>
          <a:ea typeface="ＭＳ Ｐゴシック" pitchFamily="-105" charset="-128"/>
          <a:cs typeface="ＭＳ Ｐゴシック" pitchFamily="-105" charset="-128"/>
        </a:defRPr>
      </a:lvl8pPr>
      <a:lvl9pPr marL="1828800" algn="l" defTabSz="457200" rtl="0" fontAlgn="base">
        <a:spcBef>
          <a:spcPct val="0"/>
        </a:spcBef>
        <a:spcAft>
          <a:spcPct val="0"/>
        </a:spcAft>
        <a:defRPr sz="3200" b="1">
          <a:solidFill>
            <a:schemeClr val="bg1"/>
          </a:solidFill>
          <a:latin typeface="Helvetica" pitchFamily="-105" charset="0"/>
          <a:ea typeface="ＭＳ Ｐゴシック" pitchFamily="-105" charset="-128"/>
          <a:cs typeface="ＭＳ Ｐゴシック" pitchFamily="-105" charset="-128"/>
        </a:defRPr>
      </a:lvl9pPr>
    </p:titleStyle>
    <p:bodyStyle>
      <a:lvl1pPr marL="342900" indent="-342900" algn="l" defTabSz="457200" rtl="0" eaLnBrk="0" fontAlgn="base" hangingPunct="0">
        <a:spcBef>
          <a:spcPct val="20000"/>
        </a:spcBef>
        <a:spcAft>
          <a:spcPct val="0"/>
        </a:spcAft>
        <a:buFont typeface="Arial" pitchFamily="34" charset="0"/>
        <a:buChar char="•"/>
        <a:defRPr sz="2400" b="1" kern="1200">
          <a:solidFill>
            <a:srgbClr val="005AA3"/>
          </a:solidFill>
          <a:latin typeface="Helvetica"/>
          <a:ea typeface="ＭＳ Ｐゴシック" pitchFamily="-105" charset="-128"/>
          <a:cs typeface="ＭＳ Ｐゴシック" pitchFamily="-105" charset="-128"/>
        </a:defRPr>
      </a:lvl1pPr>
      <a:lvl2pPr marL="742950" indent="-285750" algn="l" defTabSz="457200" rtl="0" eaLnBrk="0" fontAlgn="base" hangingPunct="0">
        <a:spcBef>
          <a:spcPct val="20000"/>
        </a:spcBef>
        <a:spcAft>
          <a:spcPct val="0"/>
        </a:spcAft>
        <a:buFont typeface="Arial" pitchFamily="34" charset="0"/>
        <a:buChar char="–"/>
        <a:defRPr sz="2000" kern="1200">
          <a:solidFill>
            <a:srgbClr val="005AA3"/>
          </a:solidFill>
          <a:latin typeface="Helvetica"/>
          <a:ea typeface="ＭＳ Ｐゴシック" pitchFamily="-105" charset="-128"/>
          <a:cs typeface="+mn-cs"/>
        </a:defRPr>
      </a:lvl2pPr>
      <a:lvl3pPr marL="1143000" indent="-228600" algn="l" defTabSz="457200" rtl="0" eaLnBrk="0" fontAlgn="base" hangingPunct="0">
        <a:spcBef>
          <a:spcPct val="20000"/>
        </a:spcBef>
        <a:spcAft>
          <a:spcPct val="0"/>
        </a:spcAft>
        <a:buFont typeface="Arial" pitchFamily="34" charset="0"/>
        <a:buChar char="•"/>
        <a:defRPr kern="1200">
          <a:solidFill>
            <a:srgbClr val="005AA3"/>
          </a:solidFill>
          <a:latin typeface="Helvetica"/>
          <a:ea typeface="ＭＳ Ｐゴシック" pitchFamily="-105" charset="-128"/>
          <a:cs typeface="+mn-cs"/>
        </a:defRPr>
      </a:lvl3pPr>
      <a:lvl4pPr marL="1600200" indent="-228600" algn="l" defTabSz="457200" rtl="0" eaLnBrk="0" fontAlgn="base" hangingPunct="0">
        <a:spcBef>
          <a:spcPct val="20000"/>
        </a:spcBef>
        <a:spcAft>
          <a:spcPct val="0"/>
        </a:spcAft>
        <a:buFont typeface="Arial" pitchFamily="34" charset="0"/>
        <a:buChar char="–"/>
        <a:defRPr sz="1400" b="1" i="1" kern="1200">
          <a:solidFill>
            <a:srgbClr val="CF0031"/>
          </a:solidFill>
          <a:latin typeface="Helvetica"/>
          <a:ea typeface="ＭＳ Ｐゴシック" pitchFamily="-105" charset="-128"/>
          <a:cs typeface="+mn-cs"/>
        </a:defRPr>
      </a:lvl4pPr>
      <a:lvl5pPr marL="2057400" indent="-228600" algn="l" defTabSz="457200" rtl="0" eaLnBrk="0" fontAlgn="base" hangingPunct="0">
        <a:spcBef>
          <a:spcPct val="20000"/>
        </a:spcBef>
        <a:spcAft>
          <a:spcPct val="0"/>
        </a:spcAft>
        <a:buFont typeface="Arial" pitchFamily="34" charset="0"/>
        <a:buChar char="»"/>
        <a:defRPr sz="1200" i="1" kern="1200">
          <a:solidFill>
            <a:srgbClr val="005AA3"/>
          </a:solidFill>
          <a:latin typeface="Helvetica"/>
          <a:ea typeface="ＭＳ Ｐゴシック" pitchFamily="-10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Document 16"/>
          <p:cNvSpPr>
            <a:spLocks noChangeArrowheads="1"/>
          </p:cNvSpPr>
          <p:nvPr userDrawn="1"/>
        </p:nvSpPr>
        <p:spPr bwMode="auto">
          <a:xfrm flipH="1">
            <a:off x="0" y="0"/>
            <a:ext cx="9144000" cy="1455738"/>
          </a:xfrm>
          <a:prstGeom prst="flowChartDocument">
            <a:avLst/>
          </a:prstGeom>
          <a:gradFill rotWithShape="1">
            <a:gsLst>
              <a:gs pos="0">
                <a:srgbClr val="004176"/>
              </a:gs>
              <a:gs pos="100000">
                <a:srgbClr val="005AA3"/>
              </a:gs>
            </a:gsLst>
            <a:lin ang="0"/>
          </a:gradFill>
          <a:ln w="9525">
            <a:noFill/>
            <a:miter lim="800000"/>
            <a:headEnd/>
            <a:tailEnd/>
          </a:ln>
          <a:effectLst>
            <a:outerShdw dist="23000" dir="5400000" rotWithShape="0">
              <a:srgbClr val="808080">
                <a:alpha val="34999"/>
              </a:srgbClr>
            </a:outerShdw>
          </a:effectLst>
        </p:spPr>
        <p:txBody>
          <a:bodyPr anchor="ctr"/>
          <a:lstStyle/>
          <a:p>
            <a:pPr algn="ctr" defTabSz="457200" fontAlgn="auto">
              <a:spcBef>
                <a:spcPts val="0"/>
              </a:spcBef>
              <a:spcAft>
                <a:spcPts val="0"/>
              </a:spcAft>
              <a:defRPr/>
            </a:pPr>
            <a:endParaRPr lang="en-US" dirty="0">
              <a:solidFill>
                <a:prstClr val="white"/>
              </a:solidFill>
              <a:latin typeface="Calibri"/>
              <a:ea typeface="ＭＳ Ｐゴシック" pitchFamily="29" charset="-128"/>
              <a:cs typeface="+mn-cs"/>
            </a:endParaRPr>
          </a:p>
        </p:txBody>
      </p:sp>
      <p:sp>
        <p:nvSpPr>
          <p:cNvPr id="1027" name="Title Placeholder 1"/>
          <p:cNvSpPr>
            <a:spLocks noGrp="1"/>
          </p:cNvSpPr>
          <p:nvPr>
            <p:ph type="title"/>
          </p:nvPr>
        </p:nvSpPr>
        <p:spPr bwMode="auto">
          <a:xfrm>
            <a:off x="457200" y="182563"/>
            <a:ext cx="8229600" cy="866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8686800" y="6432550"/>
            <a:ext cx="412750" cy="365125"/>
          </a:xfrm>
          <a:prstGeom prst="rect">
            <a:avLst/>
          </a:prstGeom>
        </p:spPr>
        <p:txBody>
          <a:bodyPr vert="horz" wrap="square" lIns="91440" tIns="45720" rIns="91440" bIns="45720" numCol="1" anchor="ctr" anchorCtr="0" compatLnSpc="1">
            <a:prstTxWarp prst="textNoShape">
              <a:avLst/>
            </a:prstTxWarp>
          </a:bodyPr>
          <a:lstStyle>
            <a:lvl1pPr algn="r">
              <a:defRPr sz="1000" b="1">
                <a:solidFill>
                  <a:srgbClr val="95B3D7"/>
                </a:solidFill>
                <a:latin typeface="Helvetica" pitchFamily="29" charset="0"/>
              </a:defRPr>
            </a:lvl1pPr>
          </a:lstStyle>
          <a:p>
            <a:pPr defTabSz="457200"/>
            <a:fld id="{5B98C3F0-BD94-48B1-91C3-04EA1337C30E}" type="slidenum">
              <a:rPr lang="en-US" smtClean="0">
                <a:ea typeface="ＭＳ Ｐゴシック" pitchFamily="29" charset="-128"/>
                <a:cs typeface="+mn-cs"/>
              </a:rPr>
              <a:pPr defTabSz="457200"/>
              <a:t>‹#›</a:t>
            </a:fld>
            <a:endParaRPr lang="en-US" smtClean="0">
              <a:ea typeface="ＭＳ Ｐゴシック" pitchFamily="29" charset="-128"/>
              <a:cs typeface="+mn-cs"/>
            </a:endParaRPr>
          </a:p>
        </p:txBody>
      </p:sp>
      <p:pic>
        <p:nvPicPr>
          <p:cNvPr id="1030" name="Picture 9" descr="Prepared_For_Life_4K.png"/>
          <p:cNvPicPr>
            <a:picLocks noChangeAspect="1"/>
          </p:cNvPicPr>
          <p:nvPr userDrawn="1"/>
        </p:nvPicPr>
        <p:blipFill>
          <a:blip r:embed="rId3" cstate="print"/>
          <a:srcRect/>
          <a:stretch>
            <a:fillRect/>
          </a:stretch>
        </p:blipFill>
        <p:spPr bwMode="auto">
          <a:xfrm>
            <a:off x="1028700" y="6564313"/>
            <a:ext cx="1074738" cy="134937"/>
          </a:xfrm>
          <a:prstGeom prst="rect">
            <a:avLst/>
          </a:prstGeom>
          <a:noFill/>
          <a:ln w="9525">
            <a:noFill/>
            <a:miter lim="800000"/>
            <a:headEnd/>
            <a:tailEnd/>
          </a:ln>
        </p:spPr>
      </p:pic>
      <p:sp>
        <p:nvSpPr>
          <p:cNvPr id="12" name="Date Placeholder 3"/>
          <p:cNvSpPr>
            <a:spLocks noGrp="1"/>
          </p:cNvSpPr>
          <p:nvPr>
            <p:ph type="dt" sz="half" idx="2"/>
          </p:nvPr>
        </p:nvSpPr>
        <p:spPr>
          <a:xfrm>
            <a:off x="3673475" y="6432550"/>
            <a:ext cx="1727200" cy="365125"/>
          </a:xfrm>
          <a:custGeom>
            <a:avLst/>
            <a:gdLst>
              <a:gd name="connsiteX0" fmla="*/ 0 w 595382"/>
              <a:gd name="connsiteY0" fmla="*/ 0 h 365125"/>
              <a:gd name="connsiteX1" fmla="*/ 595382 w 595382"/>
              <a:gd name="connsiteY1" fmla="*/ 0 h 365125"/>
              <a:gd name="connsiteX2" fmla="*/ 595382 w 595382"/>
              <a:gd name="connsiteY2" fmla="*/ 365125 h 365125"/>
              <a:gd name="connsiteX3" fmla="*/ 0 w 595382"/>
              <a:gd name="connsiteY3" fmla="*/ 365125 h 365125"/>
              <a:gd name="connsiteX4" fmla="*/ 0 w 595382"/>
              <a:gd name="connsiteY4" fmla="*/ 0 h 36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382" h="365125">
                <a:moveTo>
                  <a:pt x="0" y="0"/>
                </a:moveTo>
                <a:lnTo>
                  <a:pt x="595382" y="0"/>
                </a:lnTo>
                <a:lnTo>
                  <a:pt x="595382" y="365125"/>
                </a:lnTo>
                <a:lnTo>
                  <a:pt x="0" y="365125"/>
                </a:lnTo>
                <a:lnTo>
                  <a:pt x="0" y="0"/>
                </a:lnTo>
                <a:close/>
              </a:path>
            </a:pathLst>
          </a:custGeom>
        </p:spPr>
        <p:txBody>
          <a:bodyPr vert="horz" wrap="square" lIns="91440" tIns="45720" rIns="91440" bIns="45720" numCol="1" anchor="ctr" anchorCtr="1" compatLnSpc="1">
            <a:prstTxWarp prst="textNoShape">
              <a:avLst/>
            </a:prstTxWarp>
          </a:bodyPr>
          <a:lstStyle>
            <a:lvl1pPr>
              <a:defRPr sz="800">
                <a:solidFill>
                  <a:srgbClr val="95B3D7"/>
                </a:solidFill>
                <a:latin typeface="Helvetica" pitchFamily="29" charset="0"/>
              </a:defRPr>
            </a:lvl1pPr>
          </a:lstStyle>
          <a:p>
            <a:pPr defTabSz="457200"/>
            <a:fld id="{D605DA34-741A-4805-9B31-0E6DBECB6AAF}" type="datetime1">
              <a:rPr lang="en-US" smtClean="0">
                <a:ea typeface="ＭＳ Ｐゴシック" pitchFamily="29" charset="-128"/>
                <a:cs typeface="+mn-cs"/>
              </a:rPr>
              <a:pPr defTabSz="457200"/>
              <a:t>3/18/2013</a:t>
            </a:fld>
            <a:endParaRPr lang="en-US" smtClean="0">
              <a:ea typeface="ＭＳ Ｐゴシック" pitchFamily="29" charset="-128"/>
              <a:cs typeface="+mn-cs"/>
            </a:endParaRPr>
          </a:p>
        </p:txBody>
      </p:sp>
      <p:pic>
        <p:nvPicPr>
          <p:cNvPr id="1032" name="Picture 8" descr="NewGraphicStandard.png"/>
          <p:cNvPicPr>
            <a:picLocks noChangeAspect="1"/>
          </p:cNvPicPr>
          <p:nvPr userDrawn="1"/>
        </p:nvPicPr>
        <p:blipFill>
          <a:blip r:embed="rId4" cstate="print"/>
          <a:srcRect/>
          <a:stretch>
            <a:fillRect/>
          </a:stretch>
        </p:blipFill>
        <p:spPr bwMode="auto">
          <a:xfrm>
            <a:off x="6292850" y="6461125"/>
            <a:ext cx="1830388" cy="312738"/>
          </a:xfrm>
          <a:prstGeom prst="rect">
            <a:avLst/>
          </a:prstGeom>
          <a:noFill/>
          <a:ln w="9525">
            <a:noFill/>
            <a:miter lim="800000"/>
            <a:headEnd/>
            <a:tailEnd/>
          </a:ln>
        </p:spPr>
      </p:pic>
      <p:sp>
        <p:nvSpPr>
          <p:cNvPr id="15" name="Rectangle 14"/>
          <p:cNvSpPr/>
          <p:nvPr userDrawn="1"/>
        </p:nvSpPr>
        <p:spPr>
          <a:xfrm flipV="1">
            <a:off x="0" y="6330950"/>
            <a:ext cx="9144000" cy="46038"/>
          </a:xfrm>
          <a:prstGeom prst="rect">
            <a:avLst/>
          </a:prstGeom>
          <a:solidFill>
            <a:srgbClr val="CF003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4089" r:id="rId1"/>
  </p:sldLayoutIdLst>
  <p:timing>
    <p:tnLst>
      <p:par>
        <p:cTn id="1" dur="indefinite" restart="never" nodeType="tmRoot"/>
      </p:par>
    </p:tnLst>
  </p:timing>
  <p:hf hdr="0" ftr="0" dt="0"/>
  <p:txStyles>
    <p:titleStyle>
      <a:lvl1pPr algn="l" defTabSz="457200" rtl="0" eaLnBrk="0" fontAlgn="base" hangingPunct="0">
        <a:spcBef>
          <a:spcPct val="0"/>
        </a:spcBef>
        <a:spcAft>
          <a:spcPct val="0"/>
        </a:spcAft>
        <a:defRPr sz="3200" b="1" kern="1200">
          <a:solidFill>
            <a:schemeClr val="bg1"/>
          </a:solidFill>
          <a:latin typeface="Helvetica"/>
          <a:ea typeface="ＭＳ Ｐゴシック" pitchFamily="-105" charset="-128"/>
          <a:cs typeface="ＭＳ Ｐゴシック" pitchFamily="-105" charset="-128"/>
        </a:defRPr>
      </a:lvl1pPr>
      <a:lvl2pPr algn="l" defTabSz="457200" rtl="0" eaLnBrk="0" fontAlgn="base" hangingPunct="0">
        <a:spcBef>
          <a:spcPct val="0"/>
        </a:spcBef>
        <a:spcAft>
          <a:spcPct val="0"/>
        </a:spcAft>
        <a:defRPr sz="3200" b="1">
          <a:solidFill>
            <a:schemeClr val="bg1"/>
          </a:solidFill>
          <a:latin typeface="Helvetica" pitchFamily="-105" charset="0"/>
          <a:ea typeface="ＭＳ Ｐゴシック" pitchFamily="-105" charset="-128"/>
          <a:cs typeface="ＭＳ Ｐゴシック" pitchFamily="-105" charset="-128"/>
        </a:defRPr>
      </a:lvl2pPr>
      <a:lvl3pPr algn="l" defTabSz="457200" rtl="0" eaLnBrk="0" fontAlgn="base" hangingPunct="0">
        <a:spcBef>
          <a:spcPct val="0"/>
        </a:spcBef>
        <a:spcAft>
          <a:spcPct val="0"/>
        </a:spcAft>
        <a:defRPr sz="3200" b="1">
          <a:solidFill>
            <a:schemeClr val="bg1"/>
          </a:solidFill>
          <a:latin typeface="Helvetica" pitchFamily="-105" charset="0"/>
          <a:ea typeface="ＭＳ Ｐゴシック" pitchFamily="-105" charset="-128"/>
          <a:cs typeface="ＭＳ Ｐゴシック" pitchFamily="-105" charset="-128"/>
        </a:defRPr>
      </a:lvl3pPr>
      <a:lvl4pPr algn="l" defTabSz="457200" rtl="0" eaLnBrk="0" fontAlgn="base" hangingPunct="0">
        <a:spcBef>
          <a:spcPct val="0"/>
        </a:spcBef>
        <a:spcAft>
          <a:spcPct val="0"/>
        </a:spcAft>
        <a:defRPr sz="3200" b="1">
          <a:solidFill>
            <a:schemeClr val="bg1"/>
          </a:solidFill>
          <a:latin typeface="Helvetica" pitchFamily="-105" charset="0"/>
          <a:ea typeface="ＭＳ Ｐゴシック" pitchFamily="-105" charset="-128"/>
          <a:cs typeface="ＭＳ Ｐゴシック" pitchFamily="-105" charset="-128"/>
        </a:defRPr>
      </a:lvl4pPr>
      <a:lvl5pPr algn="l" defTabSz="457200" rtl="0" eaLnBrk="0" fontAlgn="base" hangingPunct="0">
        <a:spcBef>
          <a:spcPct val="0"/>
        </a:spcBef>
        <a:spcAft>
          <a:spcPct val="0"/>
        </a:spcAft>
        <a:defRPr sz="3200" b="1">
          <a:solidFill>
            <a:schemeClr val="bg1"/>
          </a:solidFill>
          <a:latin typeface="Helvetica" pitchFamily="-105" charset="0"/>
          <a:ea typeface="ＭＳ Ｐゴシック" pitchFamily="-105" charset="-128"/>
          <a:cs typeface="ＭＳ Ｐゴシック" pitchFamily="-105" charset="-128"/>
        </a:defRPr>
      </a:lvl5pPr>
      <a:lvl6pPr marL="457200" algn="l" defTabSz="457200" rtl="0" fontAlgn="base">
        <a:spcBef>
          <a:spcPct val="0"/>
        </a:spcBef>
        <a:spcAft>
          <a:spcPct val="0"/>
        </a:spcAft>
        <a:defRPr sz="3200" b="1">
          <a:solidFill>
            <a:schemeClr val="bg1"/>
          </a:solidFill>
          <a:latin typeface="Helvetica" pitchFamily="-105" charset="0"/>
          <a:ea typeface="ＭＳ Ｐゴシック" pitchFamily="-105" charset="-128"/>
          <a:cs typeface="ＭＳ Ｐゴシック" pitchFamily="-105" charset="-128"/>
        </a:defRPr>
      </a:lvl6pPr>
      <a:lvl7pPr marL="914400" algn="l" defTabSz="457200" rtl="0" fontAlgn="base">
        <a:spcBef>
          <a:spcPct val="0"/>
        </a:spcBef>
        <a:spcAft>
          <a:spcPct val="0"/>
        </a:spcAft>
        <a:defRPr sz="3200" b="1">
          <a:solidFill>
            <a:schemeClr val="bg1"/>
          </a:solidFill>
          <a:latin typeface="Helvetica" pitchFamily="-105" charset="0"/>
          <a:ea typeface="ＭＳ Ｐゴシック" pitchFamily="-105" charset="-128"/>
          <a:cs typeface="ＭＳ Ｐゴシック" pitchFamily="-105" charset="-128"/>
        </a:defRPr>
      </a:lvl7pPr>
      <a:lvl8pPr marL="1371600" algn="l" defTabSz="457200" rtl="0" fontAlgn="base">
        <a:spcBef>
          <a:spcPct val="0"/>
        </a:spcBef>
        <a:spcAft>
          <a:spcPct val="0"/>
        </a:spcAft>
        <a:defRPr sz="3200" b="1">
          <a:solidFill>
            <a:schemeClr val="bg1"/>
          </a:solidFill>
          <a:latin typeface="Helvetica" pitchFamily="-105" charset="0"/>
          <a:ea typeface="ＭＳ Ｐゴシック" pitchFamily="-105" charset="-128"/>
          <a:cs typeface="ＭＳ Ｐゴシック" pitchFamily="-105" charset="-128"/>
        </a:defRPr>
      </a:lvl8pPr>
      <a:lvl9pPr marL="1828800" algn="l" defTabSz="457200" rtl="0" fontAlgn="base">
        <a:spcBef>
          <a:spcPct val="0"/>
        </a:spcBef>
        <a:spcAft>
          <a:spcPct val="0"/>
        </a:spcAft>
        <a:defRPr sz="3200" b="1">
          <a:solidFill>
            <a:schemeClr val="bg1"/>
          </a:solidFill>
          <a:latin typeface="Helvetica" pitchFamily="-105" charset="0"/>
          <a:ea typeface="ＭＳ Ｐゴシック" pitchFamily="-105" charset="-128"/>
          <a:cs typeface="ＭＳ Ｐゴシック" pitchFamily="-105" charset="-128"/>
        </a:defRPr>
      </a:lvl9pPr>
    </p:titleStyle>
    <p:bodyStyle>
      <a:lvl1pPr marL="342900" indent="-342900" algn="l" defTabSz="457200" rtl="0" eaLnBrk="0" fontAlgn="base" hangingPunct="0">
        <a:spcBef>
          <a:spcPct val="20000"/>
        </a:spcBef>
        <a:spcAft>
          <a:spcPct val="0"/>
        </a:spcAft>
        <a:buFont typeface="Arial" pitchFamily="34" charset="0"/>
        <a:buChar char="•"/>
        <a:defRPr sz="2400" b="1" kern="1200">
          <a:solidFill>
            <a:srgbClr val="005AA3"/>
          </a:solidFill>
          <a:latin typeface="Helvetica"/>
          <a:ea typeface="ＭＳ Ｐゴシック" pitchFamily="-105" charset="-128"/>
          <a:cs typeface="ＭＳ Ｐゴシック" pitchFamily="-105" charset="-128"/>
        </a:defRPr>
      </a:lvl1pPr>
      <a:lvl2pPr marL="742950" indent="-285750" algn="l" defTabSz="457200" rtl="0" eaLnBrk="0" fontAlgn="base" hangingPunct="0">
        <a:spcBef>
          <a:spcPct val="20000"/>
        </a:spcBef>
        <a:spcAft>
          <a:spcPct val="0"/>
        </a:spcAft>
        <a:buFont typeface="Arial" pitchFamily="34" charset="0"/>
        <a:buChar char="–"/>
        <a:defRPr sz="2000" kern="1200">
          <a:solidFill>
            <a:srgbClr val="005AA3"/>
          </a:solidFill>
          <a:latin typeface="Helvetica"/>
          <a:ea typeface="ＭＳ Ｐゴシック" pitchFamily="-105" charset="-128"/>
          <a:cs typeface="+mn-cs"/>
        </a:defRPr>
      </a:lvl2pPr>
      <a:lvl3pPr marL="1143000" indent="-228600" algn="l" defTabSz="457200" rtl="0" eaLnBrk="0" fontAlgn="base" hangingPunct="0">
        <a:spcBef>
          <a:spcPct val="20000"/>
        </a:spcBef>
        <a:spcAft>
          <a:spcPct val="0"/>
        </a:spcAft>
        <a:buFont typeface="Arial" pitchFamily="34" charset="0"/>
        <a:buChar char="•"/>
        <a:defRPr kern="1200">
          <a:solidFill>
            <a:srgbClr val="005AA3"/>
          </a:solidFill>
          <a:latin typeface="Helvetica"/>
          <a:ea typeface="ＭＳ Ｐゴシック" pitchFamily="-105" charset="-128"/>
          <a:cs typeface="+mn-cs"/>
        </a:defRPr>
      </a:lvl3pPr>
      <a:lvl4pPr marL="1600200" indent="-228600" algn="l" defTabSz="457200" rtl="0" eaLnBrk="0" fontAlgn="base" hangingPunct="0">
        <a:spcBef>
          <a:spcPct val="20000"/>
        </a:spcBef>
        <a:spcAft>
          <a:spcPct val="0"/>
        </a:spcAft>
        <a:buFont typeface="Arial" pitchFamily="34" charset="0"/>
        <a:buChar char="–"/>
        <a:defRPr sz="1400" b="1" i="1" kern="1200">
          <a:solidFill>
            <a:srgbClr val="CF0031"/>
          </a:solidFill>
          <a:latin typeface="Helvetica"/>
          <a:ea typeface="ＭＳ Ｐゴシック" pitchFamily="-105" charset="-128"/>
          <a:cs typeface="+mn-cs"/>
        </a:defRPr>
      </a:lvl4pPr>
      <a:lvl5pPr marL="2057400" indent="-228600" algn="l" defTabSz="457200" rtl="0" eaLnBrk="0" fontAlgn="base" hangingPunct="0">
        <a:spcBef>
          <a:spcPct val="20000"/>
        </a:spcBef>
        <a:spcAft>
          <a:spcPct val="0"/>
        </a:spcAft>
        <a:buFont typeface="Arial" pitchFamily="34" charset="0"/>
        <a:buChar char="»"/>
        <a:defRPr sz="1200" i="1" kern="1200">
          <a:solidFill>
            <a:srgbClr val="005AA3"/>
          </a:solidFill>
          <a:latin typeface="Helvetica"/>
          <a:ea typeface="ＭＳ Ｐゴシック" pitchFamily="-10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Document 16"/>
          <p:cNvSpPr>
            <a:spLocks noChangeArrowheads="1"/>
          </p:cNvSpPr>
          <p:nvPr userDrawn="1"/>
        </p:nvSpPr>
        <p:spPr bwMode="auto">
          <a:xfrm flipH="1">
            <a:off x="0" y="0"/>
            <a:ext cx="9144000" cy="1455738"/>
          </a:xfrm>
          <a:prstGeom prst="flowChartDocument">
            <a:avLst/>
          </a:prstGeom>
          <a:gradFill rotWithShape="1">
            <a:gsLst>
              <a:gs pos="0">
                <a:srgbClr val="004176"/>
              </a:gs>
              <a:gs pos="100000">
                <a:srgbClr val="005AA3"/>
              </a:gs>
            </a:gsLst>
            <a:lin ang="0"/>
          </a:gradFill>
          <a:ln w="9525">
            <a:noFill/>
            <a:miter lim="800000"/>
            <a:headEnd/>
            <a:tailEnd/>
          </a:ln>
          <a:effectLst>
            <a:outerShdw dist="23000" dir="5400000" rotWithShape="0">
              <a:srgbClr val="808080">
                <a:alpha val="34999"/>
              </a:srgbClr>
            </a:outerShdw>
          </a:effectLst>
        </p:spPr>
        <p:txBody>
          <a:bodyPr anchor="ctr"/>
          <a:lstStyle/>
          <a:p>
            <a:pPr algn="ctr" defTabSz="457200" fontAlgn="auto">
              <a:spcBef>
                <a:spcPts val="0"/>
              </a:spcBef>
              <a:spcAft>
                <a:spcPts val="0"/>
              </a:spcAft>
              <a:defRPr/>
            </a:pPr>
            <a:endParaRPr lang="en-US" dirty="0">
              <a:solidFill>
                <a:prstClr val="white"/>
              </a:solidFill>
              <a:latin typeface="Calibri"/>
              <a:ea typeface="ＭＳ Ｐゴシック" pitchFamily="29" charset="-128"/>
              <a:cs typeface="+mn-cs"/>
            </a:endParaRPr>
          </a:p>
        </p:txBody>
      </p:sp>
      <p:sp>
        <p:nvSpPr>
          <p:cNvPr id="1027" name="Title Placeholder 1"/>
          <p:cNvSpPr>
            <a:spLocks noGrp="1"/>
          </p:cNvSpPr>
          <p:nvPr>
            <p:ph type="title"/>
          </p:nvPr>
        </p:nvSpPr>
        <p:spPr bwMode="auto">
          <a:xfrm>
            <a:off x="457200" y="182563"/>
            <a:ext cx="8229600" cy="866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8686800" y="6432550"/>
            <a:ext cx="412750" cy="365125"/>
          </a:xfrm>
          <a:prstGeom prst="rect">
            <a:avLst/>
          </a:prstGeom>
        </p:spPr>
        <p:txBody>
          <a:bodyPr vert="horz" wrap="square" lIns="91440" tIns="45720" rIns="91440" bIns="45720" numCol="1" anchor="ctr" anchorCtr="0" compatLnSpc="1">
            <a:prstTxWarp prst="textNoShape">
              <a:avLst/>
            </a:prstTxWarp>
          </a:bodyPr>
          <a:lstStyle>
            <a:lvl1pPr algn="r">
              <a:defRPr sz="1000" b="1">
                <a:solidFill>
                  <a:srgbClr val="95B3D7"/>
                </a:solidFill>
                <a:latin typeface="Helvetica" pitchFamily="29" charset="0"/>
              </a:defRPr>
            </a:lvl1pPr>
          </a:lstStyle>
          <a:p>
            <a:pPr defTabSz="457200"/>
            <a:fld id="{5B98C3F0-BD94-48B1-91C3-04EA1337C30E}" type="slidenum">
              <a:rPr lang="en-US" smtClean="0">
                <a:ea typeface="ＭＳ Ｐゴシック" pitchFamily="29" charset="-128"/>
                <a:cs typeface="+mn-cs"/>
              </a:rPr>
              <a:pPr defTabSz="457200"/>
              <a:t>‹#›</a:t>
            </a:fld>
            <a:endParaRPr lang="en-US" smtClean="0">
              <a:ea typeface="ＭＳ Ｐゴシック" pitchFamily="29" charset="-128"/>
              <a:cs typeface="+mn-cs"/>
            </a:endParaRPr>
          </a:p>
        </p:txBody>
      </p:sp>
      <p:pic>
        <p:nvPicPr>
          <p:cNvPr id="1030" name="Picture 9" descr="Prepared_For_Life_4K.png"/>
          <p:cNvPicPr>
            <a:picLocks noChangeAspect="1"/>
          </p:cNvPicPr>
          <p:nvPr userDrawn="1"/>
        </p:nvPicPr>
        <p:blipFill>
          <a:blip r:embed="rId3" cstate="print"/>
          <a:srcRect/>
          <a:stretch>
            <a:fillRect/>
          </a:stretch>
        </p:blipFill>
        <p:spPr bwMode="auto">
          <a:xfrm>
            <a:off x="1028700" y="6564313"/>
            <a:ext cx="1074738" cy="134937"/>
          </a:xfrm>
          <a:prstGeom prst="rect">
            <a:avLst/>
          </a:prstGeom>
          <a:noFill/>
          <a:ln w="9525">
            <a:noFill/>
            <a:miter lim="800000"/>
            <a:headEnd/>
            <a:tailEnd/>
          </a:ln>
        </p:spPr>
      </p:pic>
      <p:sp>
        <p:nvSpPr>
          <p:cNvPr id="12" name="Date Placeholder 3"/>
          <p:cNvSpPr>
            <a:spLocks noGrp="1"/>
          </p:cNvSpPr>
          <p:nvPr>
            <p:ph type="dt" sz="half" idx="2"/>
          </p:nvPr>
        </p:nvSpPr>
        <p:spPr>
          <a:xfrm>
            <a:off x="3673475" y="6432550"/>
            <a:ext cx="1727200" cy="365125"/>
          </a:xfrm>
          <a:custGeom>
            <a:avLst/>
            <a:gdLst>
              <a:gd name="connsiteX0" fmla="*/ 0 w 595382"/>
              <a:gd name="connsiteY0" fmla="*/ 0 h 365125"/>
              <a:gd name="connsiteX1" fmla="*/ 595382 w 595382"/>
              <a:gd name="connsiteY1" fmla="*/ 0 h 365125"/>
              <a:gd name="connsiteX2" fmla="*/ 595382 w 595382"/>
              <a:gd name="connsiteY2" fmla="*/ 365125 h 365125"/>
              <a:gd name="connsiteX3" fmla="*/ 0 w 595382"/>
              <a:gd name="connsiteY3" fmla="*/ 365125 h 365125"/>
              <a:gd name="connsiteX4" fmla="*/ 0 w 595382"/>
              <a:gd name="connsiteY4" fmla="*/ 0 h 36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382" h="365125">
                <a:moveTo>
                  <a:pt x="0" y="0"/>
                </a:moveTo>
                <a:lnTo>
                  <a:pt x="595382" y="0"/>
                </a:lnTo>
                <a:lnTo>
                  <a:pt x="595382" y="365125"/>
                </a:lnTo>
                <a:lnTo>
                  <a:pt x="0" y="365125"/>
                </a:lnTo>
                <a:lnTo>
                  <a:pt x="0" y="0"/>
                </a:lnTo>
                <a:close/>
              </a:path>
            </a:pathLst>
          </a:custGeom>
        </p:spPr>
        <p:txBody>
          <a:bodyPr vert="horz" wrap="square" lIns="91440" tIns="45720" rIns="91440" bIns="45720" numCol="1" anchor="ctr" anchorCtr="1" compatLnSpc="1">
            <a:prstTxWarp prst="textNoShape">
              <a:avLst/>
            </a:prstTxWarp>
          </a:bodyPr>
          <a:lstStyle>
            <a:lvl1pPr>
              <a:defRPr sz="800">
                <a:solidFill>
                  <a:srgbClr val="95B3D7"/>
                </a:solidFill>
                <a:latin typeface="Helvetica" pitchFamily="29" charset="0"/>
              </a:defRPr>
            </a:lvl1pPr>
          </a:lstStyle>
          <a:p>
            <a:pPr defTabSz="457200"/>
            <a:fld id="{D605DA34-741A-4805-9B31-0E6DBECB6AAF}" type="datetime1">
              <a:rPr lang="en-US" smtClean="0">
                <a:ea typeface="ＭＳ Ｐゴシック" pitchFamily="29" charset="-128"/>
                <a:cs typeface="+mn-cs"/>
              </a:rPr>
              <a:pPr defTabSz="457200"/>
              <a:t>3/18/2013</a:t>
            </a:fld>
            <a:endParaRPr lang="en-US" smtClean="0">
              <a:ea typeface="ＭＳ Ｐゴシック" pitchFamily="29" charset="-128"/>
              <a:cs typeface="+mn-cs"/>
            </a:endParaRPr>
          </a:p>
        </p:txBody>
      </p:sp>
      <p:pic>
        <p:nvPicPr>
          <p:cNvPr id="1032" name="Picture 8" descr="NewGraphicStandard.png"/>
          <p:cNvPicPr>
            <a:picLocks noChangeAspect="1"/>
          </p:cNvPicPr>
          <p:nvPr userDrawn="1"/>
        </p:nvPicPr>
        <p:blipFill>
          <a:blip r:embed="rId4" cstate="print"/>
          <a:srcRect/>
          <a:stretch>
            <a:fillRect/>
          </a:stretch>
        </p:blipFill>
        <p:spPr bwMode="auto">
          <a:xfrm>
            <a:off x="6292850" y="6461125"/>
            <a:ext cx="1830388" cy="312738"/>
          </a:xfrm>
          <a:prstGeom prst="rect">
            <a:avLst/>
          </a:prstGeom>
          <a:noFill/>
          <a:ln w="9525">
            <a:noFill/>
            <a:miter lim="800000"/>
            <a:headEnd/>
            <a:tailEnd/>
          </a:ln>
        </p:spPr>
      </p:pic>
      <p:sp>
        <p:nvSpPr>
          <p:cNvPr id="15" name="Rectangle 14"/>
          <p:cNvSpPr/>
          <p:nvPr userDrawn="1"/>
        </p:nvSpPr>
        <p:spPr>
          <a:xfrm flipV="1">
            <a:off x="0" y="6330950"/>
            <a:ext cx="9144000" cy="46038"/>
          </a:xfrm>
          <a:prstGeom prst="rect">
            <a:avLst/>
          </a:prstGeom>
          <a:solidFill>
            <a:srgbClr val="CF003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4091" r:id="rId1"/>
  </p:sldLayoutIdLst>
  <p:timing>
    <p:tnLst>
      <p:par>
        <p:cTn id="1" dur="indefinite" restart="never" nodeType="tmRoot"/>
      </p:par>
    </p:tnLst>
  </p:timing>
  <p:hf hdr="0" ftr="0" dt="0"/>
  <p:txStyles>
    <p:titleStyle>
      <a:lvl1pPr algn="l" defTabSz="457200" rtl="0" eaLnBrk="0" fontAlgn="base" hangingPunct="0">
        <a:spcBef>
          <a:spcPct val="0"/>
        </a:spcBef>
        <a:spcAft>
          <a:spcPct val="0"/>
        </a:spcAft>
        <a:defRPr sz="3200" b="1" kern="1200">
          <a:solidFill>
            <a:schemeClr val="bg1"/>
          </a:solidFill>
          <a:latin typeface="Helvetica"/>
          <a:ea typeface="ＭＳ Ｐゴシック" pitchFamily="-105" charset="-128"/>
          <a:cs typeface="ＭＳ Ｐゴシック" pitchFamily="-105" charset="-128"/>
        </a:defRPr>
      </a:lvl1pPr>
      <a:lvl2pPr algn="l" defTabSz="457200" rtl="0" eaLnBrk="0" fontAlgn="base" hangingPunct="0">
        <a:spcBef>
          <a:spcPct val="0"/>
        </a:spcBef>
        <a:spcAft>
          <a:spcPct val="0"/>
        </a:spcAft>
        <a:defRPr sz="3200" b="1">
          <a:solidFill>
            <a:schemeClr val="bg1"/>
          </a:solidFill>
          <a:latin typeface="Helvetica" pitchFamily="-105" charset="0"/>
          <a:ea typeface="ＭＳ Ｐゴシック" pitchFamily="-105" charset="-128"/>
          <a:cs typeface="ＭＳ Ｐゴシック" pitchFamily="-105" charset="-128"/>
        </a:defRPr>
      </a:lvl2pPr>
      <a:lvl3pPr algn="l" defTabSz="457200" rtl="0" eaLnBrk="0" fontAlgn="base" hangingPunct="0">
        <a:spcBef>
          <a:spcPct val="0"/>
        </a:spcBef>
        <a:spcAft>
          <a:spcPct val="0"/>
        </a:spcAft>
        <a:defRPr sz="3200" b="1">
          <a:solidFill>
            <a:schemeClr val="bg1"/>
          </a:solidFill>
          <a:latin typeface="Helvetica" pitchFamily="-105" charset="0"/>
          <a:ea typeface="ＭＳ Ｐゴシック" pitchFamily="-105" charset="-128"/>
          <a:cs typeface="ＭＳ Ｐゴシック" pitchFamily="-105" charset="-128"/>
        </a:defRPr>
      </a:lvl3pPr>
      <a:lvl4pPr algn="l" defTabSz="457200" rtl="0" eaLnBrk="0" fontAlgn="base" hangingPunct="0">
        <a:spcBef>
          <a:spcPct val="0"/>
        </a:spcBef>
        <a:spcAft>
          <a:spcPct val="0"/>
        </a:spcAft>
        <a:defRPr sz="3200" b="1">
          <a:solidFill>
            <a:schemeClr val="bg1"/>
          </a:solidFill>
          <a:latin typeface="Helvetica" pitchFamily="-105" charset="0"/>
          <a:ea typeface="ＭＳ Ｐゴシック" pitchFamily="-105" charset="-128"/>
          <a:cs typeface="ＭＳ Ｐゴシック" pitchFamily="-105" charset="-128"/>
        </a:defRPr>
      </a:lvl4pPr>
      <a:lvl5pPr algn="l" defTabSz="457200" rtl="0" eaLnBrk="0" fontAlgn="base" hangingPunct="0">
        <a:spcBef>
          <a:spcPct val="0"/>
        </a:spcBef>
        <a:spcAft>
          <a:spcPct val="0"/>
        </a:spcAft>
        <a:defRPr sz="3200" b="1">
          <a:solidFill>
            <a:schemeClr val="bg1"/>
          </a:solidFill>
          <a:latin typeface="Helvetica" pitchFamily="-105" charset="0"/>
          <a:ea typeface="ＭＳ Ｐゴシック" pitchFamily="-105" charset="-128"/>
          <a:cs typeface="ＭＳ Ｐゴシック" pitchFamily="-105" charset="-128"/>
        </a:defRPr>
      </a:lvl5pPr>
      <a:lvl6pPr marL="457200" algn="l" defTabSz="457200" rtl="0" fontAlgn="base">
        <a:spcBef>
          <a:spcPct val="0"/>
        </a:spcBef>
        <a:spcAft>
          <a:spcPct val="0"/>
        </a:spcAft>
        <a:defRPr sz="3200" b="1">
          <a:solidFill>
            <a:schemeClr val="bg1"/>
          </a:solidFill>
          <a:latin typeface="Helvetica" pitchFamily="-105" charset="0"/>
          <a:ea typeface="ＭＳ Ｐゴシック" pitchFamily="-105" charset="-128"/>
          <a:cs typeface="ＭＳ Ｐゴシック" pitchFamily="-105" charset="-128"/>
        </a:defRPr>
      </a:lvl6pPr>
      <a:lvl7pPr marL="914400" algn="l" defTabSz="457200" rtl="0" fontAlgn="base">
        <a:spcBef>
          <a:spcPct val="0"/>
        </a:spcBef>
        <a:spcAft>
          <a:spcPct val="0"/>
        </a:spcAft>
        <a:defRPr sz="3200" b="1">
          <a:solidFill>
            <a:schemeClr val="bg1"/>
          </a:solidFill>
          <a:latin typeface="Helvetica" pitchFamily="-105" charset="0"/>
          <a:ea typeface="ＭＳ Ｐゴシック" pitchFamily="-105" charset="-128"/>
          <a:cs typeface="ＭＳ Ｐゴシック" pitchFamily="-105" charset="-128"/>
        </a:defRPr>
      </a:lvl7pPr>
      <a:lvl8pPr marL="1371600" algn="l" defTabSz="457200" rtl="0" fontAlgn="base">
        <a:spcBef>
          <a:spcPct val="0"/>
        </a:spcBef>
        <a:spcAft>
          <a:spcPct val="0"/>
        </a:spcAft>
        <a:defRPr sz="3200" b="1">
          <a:solidFill>
            <a:schemeClr val="bg1"/>
          </a:solidFill>
          <a:latin typeface="Helvetica" pitchFamily="-105" charset="0"/>
          <a:ea typeface="ＭＳ Ｐゴシック" pitchFamily="-105" charset="-128"/>
          <a:cs typeface="ＭＳ Ｐゴシック" pitchFamily="-105" charset="-128"/>
        </a:defRPr>
      </a:lvl8pPr>
      <a:lvl9pPr marL="1828800" algn="l" defTabSz="457200" rtl="0" fontAlgn="base">
        <a:spcBef>
          <a:spcPct val="0"/>
        </a:spcBef>
        <a:spcAft>
          <a:spcPct val="0"/>
        </a:spcAft>
        <a:defRPr sz="3200" b="1">
          <a:solidFill>
            <a:schemeClr val="bg1"/>
          </a:solidFill>
          <a:latin typeface="Helvetica" pitchFamily="-105" charset="0"/>
          <a:ea typeface="ＭＳ Ｐゴシック" pitchFamily="-105" charset="-128"/>
          <a:cs typeface="ＭＳ Ｐゴシック" pitchFamily="-105" charset="-128"/>
        </a:defRPr>
      </a:lvl9pPr>
    </p:titleStyle>
    <p:bodyStyle>
      <a:lvl1pPr marL="342900" indent="-342900" algn="l" defTabSz="457200" rtl="0" eaLnBrk="0" fontAlgn="base" hangingPunct="0">
        <a:spcBef>
          <a:spcPct val="20000"/>
        </a:spcBef>
        <a:spcAft>
          <a:spcPct val="0"/>
        </a:spcAft>
        <a:buFont typeface="Arial" pitchFamily="34" charset="0"/>
        <a:buChar char="•"/>
        <a:defRPr sz="2400" b="1" kern="1200">
          <a:solidFill>
            <a:srgbClr val="005AA3"/>
          </a:solidFill>
          <a:latin typeface="Helvetica"/>
          <a:ea typeface="ＭＳ Ｐゴシック" pitchFamily="-105" charset="-128"/>
          <a:cs typeface="ＭＳ Ｐゴシック" pitchFamily="-105" charset="-128"/>
        </a:defRPr>
      </a:lvl1pPr>
      <a:lvl2pPr marL="742950" indent="-285750" algn="l" defTabSz="457200" rtl="0" eaLnBrk="0" fontAlgn="base" hangingPunct="0">
        <a:spcBef>
          <a:spcPct val="20000"/>
        </a:spcBef>
        <a:spcAft>
          <a:spcPct val="0"/>
        </a:spcAft>
        <a:buFont typeface="Arial" pitchFamily="34" charset="0"/>
        <a:buChar char="–"/>
        <a:defRPr sz="2000" kern="1200">
          <a:solidFill>
            <a:srgbClr val="005AA3"/>
          </a:solidFill>
          <a:latin typeface="Helvetica"/>
          <a:ea typeface="ＭＳ Ｐゴシック" pitchFamily="-105" charset="-128"/>
          <a:cs typeface="+mn-cs"/>
        </a:defRPr>
      </a:lvl2pPr>
      <a:lvl3pPr marL="1143000" indent="-228600" algn="l" defTabSz="457200" rtl="0" eaLnBrk="0" fontAlgn="base" hangingPunct="0">
        <a:spcBef>
          <a:spcPct val="20000"/>
        </a:spcBef>
        <a:spcAft>
          <a:spcPct val="0"/>
        </a:spcAft>
        <a:buFont typeface="Arial" pitchFamily="34" charset="0"/>
        <a:buChar char="•"/>
        <a:defRPr kern="1200">
          <a:solidFill>
            <a:srgbClr val="005AA3"/>
          </a:solidFill>
          <a:latin typeface="Helvetica"/>
          <a:ea typeface="ＭＳ Ｐゴシック" pitchFamily="-105" charset="-128"/>
          <a:cs typeface="+mn-cs"/>
        </a:defRPr>
      </a:lvl3pPr>
      <a:lvl4pPr marL="1600200" indent="-228600" algn="l" defTabSz="457200" rtl="0" eaLnBrk="0" fontAlgn="base" hangingPunct="0">
        <a:spcBef>
          <a:spcPct val="20000"/>
        </a:spcBef>
        <a:spcAft>
          <a:spcPct val="0"/>
        </a:spcAft>
        <a:buFont typeface="Arial" pitchFamily="34" charset="0"/>
        <a:buChar char="–"/>
        <a:defRPr sz="1400" b="1" i="1" kern="1200">
          <a:solidFill>
            <a:srgbClr val="CF0031"/>
          </a:solidFill>
          <a:latin typeface="Helvetica"/>
          <a:ea typeface="ＭＳ Ｐゴシック" pitchFamily="-105" charset="-128"/>
          <a:cs typeface="+mn-cs"/>
        </a:defRPr>
      </a:lvl4pPr>
      <a:lvl5pPr marL="2057400" indent="-228600" algn="l" defTabSz="457200" rtl="0" eaLnBrk="0" fontAlgn="base" hangingPunct="0">
        <a:spcBef>
          <a:spcPct val="20000"/>
        </a:spcBef>
        <a:spcAft>
          <a:spcPct val="0"/>
        </a:spcAft>
        <a:buFont typeface="Arial" pitchFamily="34" charset="0"/>
        <a:buChar char="»"/>
        <a:defRPr sz="1200" i="1" kern="1200">
          <a:solidFill>
            <a:srgbClr val="005AA3"/>
          </a:solidFill>
          <a:latin typeface="Helvetica"/>
          <a:ea typeface="ＭＳ Ｐゴシック" pitchFamily="-10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Document 16"/>
          <p:cNvSpPr>
            <a:spLocks noChangeArrowheads="1"/>
          </p:cNvSpPr>
          <p:nvPr userDrawn="1"/>
        </p:nvSpPr>
        <p:spPr bwMode="auto">
          <a:xfrm flipH="1">
            <a:off x="0" y="0"/>
            <a:ext cx="9144000" cy="1455738"/>
          </a:xfrm>
          <a:prstGeom prst="flowChartDocument">
            <a:avLst/>
          </a:prstGeom>
          <a:gradFill rotWithShape="1">
            <a:gsLst>
              <a:gs pos="0">
                <a:srgbClr val="004176"/>
              </a:gs>
              <a:gs pos="100000">
                <a:srgbClr val="005AA3"/>
              </a:gs>
            </a:gsLst>
            <a:lin ang="0"/>
          </a:gradFill>
          <a:ln w="9525">
            <a:noFill/>
            <a:miter lim="800000"/>
            <a:headEnd/>
            <a:tailEnd/>
          </a:ln>
          <a:effectLst>
            <a:outerShdw dist="23000" dir="5400000" rotWithShape="0">
              <a:srgbClr val="808080">
                <a:alpha val="34999"/>
              </a:srgbClr>
            </a:outerShdw>
          </a:effectLst>
        </p:spPr>
        <p:txBody>
          <a:bodyPr anchor="ctr"/>
          <a:lstStyle/>
          <a:p>
            <a:pPr algn="ctr" defTabSz="457200" fontAlgn="auto">
              <a:spcBef>
                <a:spcPts val="0"/>
              </a:spcBef>
              <a:spcAft>
                <a:spcPts val="0"/>
              </a:spcAft>
              <a:defRPr/>
            </a:pPr>
            <a:endParaRPr lang="en-US" dirty="0">
              <a:solidFill>
                <a:prstClr val="white"/>
              </a:solidFill>
              <a:latin typeface="Calibri"/>
              <a:ea typeface="ＭＳ Ｐゴシック" pitchFamily="29" charset="-128"/>
              <a:cs typeface="+mn-cs"/>
            </a:endParaRPr>
          </a:p>
        </p:txBody>
      </p:sp>
      <p:sp>
        <p:nvSpPr>
          <p:cNvPr id="1027" name="Title Placeholder 1"/>
          <p:cNvSpPr>
            <a:spLocks noGrp="1"/>
          </p:cNvSpPr>
          <p:nvPr>
            <p:ph type="title"/>
          </p:nvPr>
        </p:nvSpPr>
        <p:spPr bwMode="auto">
          <a:xfrm>
            <a:off x="457200" y="182563"/>
            <a:ext cx="8229600" cy="866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8686800" y="6432550"/>
            <a:ext cx="412750" cy="365125"/>
          </a:xfrm>
          <a:prstGeom prst="rect">
            <a:avLst/>
          </a:prstGeom>
        </p:spPr>
        <p:txBody>
          <a:bodyPr vert="horz" wrap="square" lIns="91440" tIns="45720" rIns="91440" bIns="45720" numCol="1" anchor="ctr" anchorCtr="0" compatLnSpc="1">
            <a:prstTxWarp prst="textNoShape">
              <a:avLst/>
            </a:prstTxWarp>
          </a:bodyPr>
          <a:lstStyle>
            <a:lvl1pPr algn="r">
              <a:defRPr sz="1000" b="1">
                <a:solidFill>
                  <a:srgbClr val="95B3D7"/>
                </a:solidFill>
                <a:latin typeface="Helvetica" pitchFamily="29" charset="0"/>
              </a:defRPr>
            </a:lvl1pPr>
          </a:lstStyle>
          <a:p>
            <a:pPr defTabSz="457200"/>
            <a:fld id="{5B98C3F0-BD94-48B1-91C3-04EA1337C30E}" type="slidenum">
              <a:rPr lang="en-US" smtClean="0">
                <a:ea typeface="ＭＳ Ｐゴシック" pitchFamily="29" charset="-128"/>
                <a:cs typeface="+mn-cs"/>
              </a:rPr>
              <a:pPr defTabSz="457200"/>
              <a:t>‹#›</a:t>
            </a:fld>
            <a:endParaRPr lang="en-US" smtClean="0">
              <a:ea typeface="ＭＳ Ｐゴシック" pitchFamily="29" charset="-128"/>
              <a:cs typeface="+mn-cs"/>
            </a:endParaRPr>
          </a:p>
        </p:txBody>
      </p:sp>
      <p:pic>
        <p:nvPicPr>
          <p:cNvPr id="1030" name="Picture 9" descr="Prepared_For_Life_4K.png"/>
          <p:cNvPicPr>
            <a:picLocks noChangeAspect="1"/>
          </p:cNvPicPr>
          <p:nvPr userDrawn="1"/>
        </p:nvPicPr>
        <p:blipFill>
          <a:blip r:embed="rId3" cstate="print"/>
          <a:srcRect/>
          <a:stretch>
            <a:fillRect/>
          </a:stretch>
        </p:blipFill>
        <p:spPr bwMode="auto">
          <a:xfrm>
            <a:off x="1028700" y="6564313"/>
            <a:ext cx="1074738" cy="134937"/>
          </a:xfrm>
          <a:prstGeom prst="rect">
            <a:avLst/>
          </a:prstGeom>
          <a:noFill/>
          <a:ln w="9525">
            <a:noFill/>
            <a:miter lim="800000"/>
            <a:headEnd/>
            <a:tailEnd/>
          </a:ln>
        </p:spPr>
      </p:pic>
      <p:sp>
        <p:nvSpPr>
          <p:cNvPr id="12" name="Date Placeholder 3"/>
          <p:cNvSpPr>
            <a:spLocks noGrp="1"/>
          </p:cNvSpPr>
          <p:nvPr>
            <p:ph type="dt" sz="half" idx="2"/>
          </p:nvPr>
        </p:nvSpPr>
        <p:spPr>
          <a:xfrm>
            <a:off x="3673475" y="6432550"/>
            <a:ext cx="1727200" cy="365125"/>
          </a:xfrm>
          <a:custGeom>
            <a:avLst/>
            <a:gdLst>
              <a:gd name="connsiteX0" fmla="*/ 0 w 595382"/>
              <a:gd name="connsiteY0" fmla="*/ 0 h 365125"/>
              <a:gd name="connsiteX1" fmla="*/ 595382 w 595382"/>
              <a:gd name="connsiteY1" fmla="*/ 0 h 365125"/>
              <a:gd name="connsiteX2" fmla="*/ 595382 w 595382"/>
              <a:gd name="connsiteY2" fmla="*/ 365125 h 365125"/>
              <a:gd name="connsiteX3" fmla="*/ 0 w 595382"/>
              <a:gd name="connsiteY3" fmla="*/ 365125 h 365125"/>
              <a:gd name="connsiteX4" fmla="*/ 0 w 595382"/>
              <a:gd name="connsiteY4" fmla="*/ 0 h 36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382" h="365125">
                <a:moveTo>
                  <a:pt x="0" y="0"/>
                </a:moveTo>
                <a:lnTo>
                  <a:pt x="595382" y="0"/>
                </a:lnTo>
                <a:lnTo>
                  <a:pt x="595382" y="365125"/>
                </a:lnTo>
                <a:lnTo>
                  <a:pt x="0" y="365125"/>
                </a:lnTo>
                <a:lnTo>
                  <a:pt x="0" y="0"/>
                </a:lnTo>
                <a:close/>
              </a:path>
            </a:pathLst>
          </a:custGeom>
        </p:spPr>
        <p:txBody>
          <a:bodyPr vert="horz" wrap="square" lIns="91440" tIns="45720" rIns="91440" bIns="45720" numCol="1" anchor="ctr" anchorCtr="1" compatLnSpc="1">
            <a:prstTxWarp prst="textNoShape">
              <a:avLst/>
            </a:prstTxWarp>
          </a:bodyPr>
          <a:lstStyle>
            <a:lvl1pPr>
              <a:defRPr sz="800">
                <a:solidFill>
                  <a:srgbClr val="95B3D7"/>
                </a:solidFill>
                <a:latin typeface="Helvetica" pitchFamily="29" charset="0"/>
              </a:defRPr>
            </a:lvl1pPr>
          </a:lstStyle>
          <a:p>
            <a:pPr defTabSz="457200"/>
            <a:fld id="{D605DA34-741A-4805-9B31-0E6DBECB6AAF}" type="datetime1">
              <a:rPr lang="en-US" smtClean="0">
                <a:ea typeface="ＭＳ Ｐゴシック" pitchFamily="29" charset="-128"/>
                <a:cs typeface="+mn-cs"/>
              </a:rPr>
              <a:pPr defTabSz="457200"/>
              <a:t>3/18/2013</a:t>
            </a:fld>
            <a:endParaRPr lang="en-US" smtClean="0">
              <a:ea typeface="ＭＳ Ｐゴシック" pitchFamily="29" charset="-128"/>
              <a:cs typeface="+mn-cs"/>
            </a:endParaRPr>
          </a:p>
        </p:txBody>
      </p:sp>
      <p:pic>
        <p:nvPicPr>
          <p:cNvPr id="1032" name="Picture 8" descr="NewGraphicStandard.png"/>
          <p:cNvPicPr>
            <a:picLocks noChangeAspect="1"/>
          </p:cNvPicPr>
          <p:nvPr userDrawn="1"/>
        </p:nvPicPr>
        <p:blipFill>
          <a:blip r:embed="rId4" cstate="print"/>
          <a:srcRect/>
          <a:stretch>
            <a:fillRect/>
          </a:stretch>
        </p:blipFill>
        <p:spPr bwMode="auto">
          <a:xfrm>
            <a:off x="6292850" y="6461125"/>
            <a:ext cx="1830388" cy="312738"/>
          </a:xfrm>
          <a:prstGeom prst="rect">
            <a:avLst/>
          </a:prstGeom>
          <a:noFill/>
          <a:ln w="9525">
            <a:noFill/>
            <a:miter lim="800000"/>
            <a:headEnd/>
            <a:tailEnd/>
          </a:ln>
        </p:spPr>
      </p:pic>
      <p:sp>
        <p:nvSpPr>
          <p:cNvPr id="15" name="Rectangle 14"/>
          <p:cNvSpPr/>
          <p:nvPr userDrawn="1"/>
        </p:nvSpPr>
        <p:spPr>
          <a:xfrm flipV="1">
            <a:off x="0" y="6330950"/>
            <a:ext cx="9144000" cy="46038"/>
          </a:xfrm>
          <a:prstGeom prst="rect">
            <a:avLst/>
          </a:prstGeom>
          <a:solidFill>
            <a:srgbClr val="CF003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4093" r:id="rId1"/>
  </p:sldLayoutIdLst>
  <p:timing>
    <p:tnLst>
      <p:par>
        <p:cTn id="1" dur="indefinite" restart="never" nodeType="tmRoot"/>
      </p:par>
    </p:tnLst>
  </p:timing>
  <p:hf hdr="0" ftr="0" dt="0"/>
  <p:txStyles>
    <p:titleStyle>
      <a:lvl1pPr algn="l" defTabSz="457200" rtl="0" eaLnBrk="0" fontAlgn="base" hangingPunct="0">
        <a:spcBef>
          <a:spcPct val="0"/>
        </a:spcBef>
        <a:spcAft>
          <a:spcPct val="0"/>
        </a:spcAft>
        <a:defRPr sz="3200" b="1" kern="1200">
          <a:solidFill>
            <a:schemeClr val="bg1"/>
          </a:solidFill>
          <a:latin typeface="Helvetica"/>
          <a:ea typeface="ＭＳ Ｐゴシック" pitchFamily="-105" charset="-128"/>
          <a:cs typeface="ＭＳ Ｐゴシック" pitchFamily="-105" charset="-128"/>
        </a:defRPr>
      </a:lvl1pPr>
      <a:lvl2pPr algn="l" defTabSz="457200" rtl="0" eaLnBrk="0" fontAlgn="base" hangingPunct="0">
        <a:spcBef>
          <a:spcPct val="0"/>
        </a:spcBef>
        <a:spcAft>
          <a:spcPct val="0"/>
        </a:spcAft>
        <a:defRPr sz="3200" b="1">
          <a:solidFill>
            <a:schemeClr val="bg1"/>
          </a:solidFill>
          <a:latin typeface="Helvetica" pitchFamily="-105" charset="0"/>
          <a:ea typeface="ＭＳ Ｐゴシック" pitchFamily="-105" charset="-128"/>
          <a:cs typeface="ＭＳ Ｐゴシック" pitchFamily="-105" charset="-128"/>
        </a:defRPr>
      </a:lvl2pPr>
      <a:lvl3pPr algn="l" defTabSz="457200" rtl="0" eaLnBrk="0" fontAlgn="base" hangingPunct="0">
        <a:spcBef>
          <a:spcPct val="0"/>
        </a:spcBef>
        <a:spcAft>
          <a:spcPct val="0"/>
        </a:spcAft>
        <a:defRPr sz="3200" b="1">
          <a:solidFill>
            <a:schemeClr val="bg1"/>
          </a:solidFill>
          <a:latin typeface="Helvetica" pitchFamily="-105" charset="0"/>
          <a:ea typeface="ＭＳ Ｐゴシック" pitchFamily="-105" charset="-128"/>
          <a:cs typeface="ＭＳ Ｐゴシック" pitchFamily="-105" charset="-128"/>
        </a:defRPr>
      </a:lvl3pPr>
      <a:lvl4pPr algn="l" defTabSz="457200" rtl="0" eaLnBrk="0" fontAlgn="base" hangingPunct="0">
        <a:spcBef>
          <a:spcPct val="0"/>
        </a:spcBef>
        <a:spcAft>
          <a:spcPct val="0"/>
        </a:spcAft>
        <a:defRPr sz="3200" b="1">
          <a:solidFill>
            <a:schemeClr val="bg1"/>
          </a:solidFill>
          <a:latin typeface="Helvetica" pitchFamily="-105" charset="0"/>
          <a:ea typeface="ＭＳ Ｐゴシック" pitchFamily="-105" charset="-128"/>
          <a:cs typeface="ＭＳ Ｐゴシック" pitchFamily="-105" charset="-128"/>
        </a:defRPr>
      </a:lvl4pPr>
      <a:lvl5pPr algn="l" defTabSz="457200" rtl="0" eaLnBrk="0" fontAlgn="base" hangingPunct="0">
        <a:spcBef>
          <a:spcPct val="0"/>
        </a:spcBef>
        <a:spcAft>
          <a:spcPct val="0"/>
        </a:spcAft>
        <a:defRPr sz="3200" b="1">
          <a:solidFill>
            <a:schemeClr val="bg1"/>
          </a:solidFill>
          <a:latin typeface="Helvetica" pitchFamily="-105" charset="0"/>
          <a:ea typeface="ＭＳ Ｐゴシック" pitchFamily="-105" charset="-128"/>
          <a:cs typeface="ＭＳ Ｐゴシック" pitchFamily="-105" charset="-128"/>
        </a:defRPr>
      </a:lvl5pPr>
      <a:lvl6pPr marL="457200" algn="l" defTabSz="457200" rtl="0" fontAlgn="base">
        <a:spcBef>
          <a:spcPct val="0"/>
        </a:spcBef>
        <a:spcAft>
          <a:spcPct val="0"/>
        </a:spcAft>
        <a:defRPr sz="3200" b="1">
          <a:solidFill>
            <a:schemeClr val="bg1"/>
          </a:solidFill>
          <a:latin typeface="Helvetica" pitchFamily="-105" charset="0"/>
          <a:ea typeface="ＭＳ Ｐゴシック" pitchFamily="-105" charset="-128"/>
          <a:cs typeface="ＭＳ Ｐゴシック" pitchFamily="-105" charset="-128"/>
        </a:defRPr>
      </a:lvl6pPr>
      <a:lvl7pPr marL="914400" algn="l" defTabSz="457200" rtl="0" fontAlgn="base">
        <a:spcBef>
          <a:spcPct val="0"/>
        </a:spcBef>
        <a:spcAft>
          <a:spcPct val="0"/>
        </a:spcAft>
        <a:defRPr sz="3200" b="1">
          <a:solidFill>
            <a:schemeClr val="bg1"/>
          </a:solidFill>
          <a:latin typeface="Helvetica" pitchFamily="-105" charset="0"/>
          <a:ea typeface="ＭＳ Ｐゴシック" pitchFamily="-105" charset="-128"/>
          <a:cs typeface="ＭＳ Ｐゴシック" pitchFamily="-105" charset="-128"/>
        </a:defRPr>
      </a:lvl7pPr>
      <a:lvl8pPr marL="1371600" algn="l" defTabSz="457200" rtl="0" fontAlgn="base">
        <a:spcBef>
          <a:spcPct val="0"/>
        </a:spcBef>
        <a:spcAft>
          <a:spcPct val="0"/>
        </a:spcAft>
        <a:defRPr sz="3200" b="1">
          <a:solidFill>
            <a:schemeClr val="bg1"/>
          </a:solidFill>
          <a:latin typeface="Helvetica" pitchFamily="-105" charset="0"/>
          <a:ea typeface="ＭＳ Ｐゴシック" pitchFamily="-105" charset="-128"/>
          <a:cs typeface="ＭＳ Ｐゴシック" pitchFamily="-105" charset="-128"/>
        </a:defRPr>
      </a:lvl8pPr>
      <a:lvl9pPr marL="1828800" algn="l" defTabSz="457200" rtl="0" fontAlgn="base">
        <a:spcBef>
          <a:spcPct val="0"/>
        </a:spcBef>
        <a:spcAft>
          <a:spcPct val="0"/>
        </a:spcAft>
        <a:defRPr sz="3200" b="1">
          <a:solidFill>
            <a:schemeClr val="bg1"/>
          </a:solidFill>
          <a:latin typeface="Helvetica" pitchFamily="-105" charset="0"/>
          <a:ea typeface="ＭＳ Ｐゴシック" pitchFamily="-105" charset="-128"/>
          <a:cs typeface="ＭＳ Ｐゴシック" pitchFamily="-105" charset="-128"/>
        </a:defRPr>
      </a:lvl9pPr>
    </p:titleStyle>
    <p:bodyStyle>
      <a:lvl1pPr marL="342900" indent="-342900" algn="l" defTabSz="457200" rtl="0" eaLnBrk="0" fontAlgn="base" hangingPunct="0">
        <a:spcBef>
          <a:spcPct val="20000"/>
        </a:spcBef>
        <a:spcAft>
          <a:spcPct val="0"/>
        </a:spcAft>
        <a:buFont typeface="Arial" pitchFamily="34" charset="0"/>
        <a:buChar char="•"/>
        <a:defRPr sz="2400" b="1" kern="1200">
          <a:solidFill>
            <a:srgbClr val="005AA3"/>
          </a:solidFill>
          <a:latin typeface="Helvetica"/>
          <a:ea typeface="ＭＳ Ｐゴシック" pitchFamily="-105" charset="-128"/>
          <a:cs typeface="ＭＳ Ｐゴシック" pitchFamily="-105" charset="-128"/>
        </a:defRPr>
      </a:lvl1pPr>
      <a:lvl2pPr marL="742950" indent="-285750" algn="l" defTabSz="457200" rtl="0" eaLnBrk="0" fontAlgn="base" hangingPunct="0">
        <a:spcBef>
          <a:spcPct val="20000"/>
        </a:spcBef>
        <a:spcAft>
          <a:spcPct val="0"/>
        </a:spcAft>
        <a:buFont typeface="Arial" pitchFamily="34" charset="0"/>
        <a:buChar char="–"/>
        <a:defRPr sz="2000" kern="1200">
          <a:solidFill>
            <a:srgbClr val="005AA3"/>
          </a:solidFill>
          <a:latin typeface="Helvetica"/>
          <a:ea typeface="ＭＳ Ｐゴシック" pitchFamily="-105" charset="-128"/>
          <a:cs typeface="+mn-cs"/>
        </a:defRPr>
      </a:lvl2pPr>
      <a:lvl3pPr marL="1143000" indent="-228600" algn="l" defTabSz="457200" rtl="0" eaLnBrk="0" fontAlgn="base" hangingPunct="0">
        <a:spcBef>
          <a:spcPct val="20000"/>
        </a:spcBef>
        <a:spcAft>
          <a:spcPct val="0"/>
        </a:spcAft>
        <a:buFont typeface="Arial" pitchFamily="34" charset="0"/>
        <a:buChar char="•"/>
        <a:defRPr kern="1200">
          <a:solidFill>
            <a:srgbClr val="005AA3"/>
          </a:solidFill>
          <a:latin typeface="Helvetica"/>
          <a:ea typeface="ＭＳ Ｐゴシック" pitchFamily="-105" charset="-128"/>
          <a:cs typeface="+mn-cs"/>
        </a:defRPr>
      </a:lvl3pPr>
      <a:lvl4pPr marL="1600200" indent="-228600" algn="l" defTabSz="457200" rtl="0" eaLnBrk="0" fontAlgn="base" hangingPunct="0">
        <a:spcBef>
          <a:spcPct val="20000"/>
        </a:spcBef>
        <a:spcAft>
          <a:spcPct val="0"/>
        </a:spcAft>
        <a:buFont typeface="Arial" pitchFamily="34" charset="0"/>
        <a:buChar char="–"/>
        <a:defRPr sz="1400" b="1" i="1" kern="1200">
          <a:solidFill>
            <a:srgbClr val="CF0031"/>
          </a:solidFill>
          <a:latin typeface="Helvetica"/>
          <a:ea typeface="ＭＳ Ｐゴシック" pitchFamily="-105" charset="-128"/>
          <a:cs typeface="+mn-cs"/>
        </a:defRPr>
      </a:lvl4pPr>
      <a:lvl5pPr marL="2057400" indent="-228600" algn="l" defTabSz="457200" rtl="0" eaLnBrk="0" fontAlgn="base" hangingPunct="0">
        <a:spcBef>
          <a:spcPct val="20000"/>
        </a:spcBef>
        <a:spcAft>
          <a:spcPct val="0"/>
        </a:spcAft>
        <a:buFont typeface="Arial" pitchFamily="34" charset="0"/>
        <a:buChar char="»"/>
        <a:defRPr sz="1200" i="1" kern="1200">
          <a:solidFill>
            <a:srgbClr val="005AA3"/>
          </a:solidFill>
          <a:latin typeface="Helvetica"/>
          <a:ea typeface="ＭＳ Ｐゴシック" pitchFamily="-10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Document 16"/>
          <p:cNvSpPr>
            <a:spLocks noChangeArrowheads="1"/>
          </p:cNvSpPr>
          <p:nvPr userDrawn="1"/>
        </p:nvSpPr>
        <p:spPr bwMode="auto">
          <a:xfrm flipH="1">
            <a:off x="0" y="0"/>
            <a:ext cx="9144000" cy="1455738"/>
          </a:xfrm>
          <a:prstGeom prst="flowChartDocument">
            <a:avLst/>
          </a:prstGeom>
          <a:gradFill rotWithShape="1">
            <a:gsLst>
              <a:gs pos="0">
                <a:srgbClr val="004176"/>
              </a:gs>
              <a:gs pos="100000">
                <a:srgbClr val="005AA3"/>
              </a:gs>
            </a:gsLst>
            <a:lin ang="0"/>
          </a:gradFill>
          <a:ln w="9525">
            <a:noFill/>
            <a:miter lim="800000"/>
            <a:headEnd/>
            <a:tailEnd/>
          </a:ln>
          <a:effectLst>
            <a:outerShdw dist="23000" dir="5400000" rotWithShape="0">
              <a:srgbClr val="808080">
                <a:alpha val="34999"/>
              </a:srgbClr>
            </a:outerShdw>
          </a:effectLst>
        </p:spPr>
        <p:txBody>
          <a:bodyPr anchor="ctr"/>
          <a:lstStyle/>
          <a:p>
            <a:pPr algn="ctr" defTabSz="457200" fontAlgn="auto">
              <a:spcBef>
                <a:spcPts val="0"/>
              </a:spcBef>
              <a:spcAft>
                <a:spcPts val="0"/>
              </a:spcAft>
              <a:defRPr/>
            </a:pPr>
            <a:endParaRPr lang="en-US" dirty="0">
              <a:solidFill>
                <a:prstClr val="white"/>
              </a:solidFill>
              <a:latin typeface="Calibri"/>
              <a:ea typeface="ＭＳ Ｐゴシック" pitchFamily="29" charset="-128"/>
              <a:cs typeface="+mn-cs"/>
            </a:endParaRPr>
          </a:p>
        </p:txBody>
      </p:sp>
      <p:sp>
        <p:nvSpPr>
          <p:cNvPr id="1027" name="Title Placeholder 1"/>
          <p:cNvSpPr>
            <a:spLocks noGrp="1"/>
          </p:cNvSpPr>
          <p:nvPr>
            <p:ph type="title"/>
          </p:nvPr>
        </p:nvSpPr>
        <p:spPr bwMode="auto">
          <a:xfrm>
            <a:off x="457200" y="182563"/>
            <a:ext cx="8229600" cy="866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8686800" y="6432550"/>
            <a:ext cx="412750" cy="365125"/>
          </a:xfrm>
          <a:prstGeom prst="rect">
            <a:avLst/>
          </a:prstGeom>
        </p:spPr>
        <p:txBody>
          <a:bodyPr vert="horz" wrap="square" lIns="91440" tIns="45720" rIns="91440" bIns="45720" numCol="1" anchor="ctr" anchorCtr="0" compatLnSpc="1">
            <a:prstTxWarp prst="textNoShape">
              <a:avLst/>
            </a:prstTxWarp>
          </a:bodyPr>
          <a:lstStyle>
            <a:lvl1pPr algn="r">
              <a:defRPr sz="1000" b="1">
                <a:solidFill>
                  <a:srgbClr val="95B3D7"/>
                </a:solidFill>
                <a:latin typeface="Helvetica" pitchFamily="29" charset="0"/>
              </a:defRPr>
            </a:lvl1pPr>
          </a:lstStyle>
          <a:p>
            <a:pPr defTabSz="457200"/>
            <a:fld id="{5B98C3F0-BD94-48B1-91C3-04EA1337C30E}" type="slidenum">
              <a:rPr lang="en-US" smtClean="0">
                <a:ea typeface="ＭＳ Ｐゴシック" pitchFamily="29" charset="-128"/>
                <a:cs typeface="+mn-cs"/>
              </a:rPr>
              <a:pPr defTabSz="457200"/>
              <a:t>‹#›</a:t>
            </a:fld>
            <a:endParaRPr lang="en-US" smtClean="0">
              <a:ea typeface="ＭＳ Ｐゴシック" pitchFamily="29" charset="-128"/>
              <a:cs typeface="+mn-cs"/>
            </a:endParaRPr>
          </a:p>
        </p:txBody>
      </p:sp>
      <p:pic>
        <p:nvPicPr>
          <p:cNvPr id="1030" name="Picture 9" descr="Prepared_For_Life_4K.png"/>
          <p:cNvPicPr>
            <a:picLocks noChangeAspect="1"/>
          </p:cNvPicPr>
          <p:nvPr userDrawn="1"/>
        </p:nvPicPr>
        <p:blipFill>
          <a:blip r:embed="rId3" cstate="print"/>
          <a:srcRect/>
          <a:stretch>
            <a:fillRect/>
          </a:stretch>
        </p:blipFill>
        <p:spPr bwMode="auto">
          <a:xfrm>
            <a:off x="1028700" y="6564313"/>
            <a:ext cx="1074738" cy="134937"/>
          </a:xfrm>
          <a:prstGeom prst="rect">
            <a:avLst/>
          </a:prstGeom>
          <a:noFill/>
          <a:ln w="9525">
            <a:noFill/>
            <a:miter lim="800000"/>
            <a:headEnd/>
            <a:tailEnd/>
          </a:ln>
        </p:spPr>
      </p:pic>
      <p:sp>
        <p:nvSpPr>
          <p:cNvPr id="12" name="Date Placeholder 3"/>
          <p:cNvSpPr>
            <a:spLocks noGrp="1"/>
          </p:cNvSpPr>
          <p:nvPr>
            <p:ph type="dt" sz="half" idx="2"/>
          </p:nvPr>
        </p:nvSpPr>
        <p:spPr>
          <a:xfrm>
            <a:off x="3673475" y="6432550"/>
            <a:ext cx="1727200" cy="365125"/>
          </a:xfrm>
          <a:custGeom>
            <a:avLst/>
            <a:gdLst>
              <a:gd name="connsiteX0" fmla="*/ 0 w 595382"/>
              <a:gd name="connsiteY0" fmla="*/ 0 h 365125"/>
              <a:gd name="connsiteX1" fmla="*/ 595382 w 595382"/>
              <a:gd name="connsiteY1" fmla="*/ 0 h 365125"/>
              <a:gd name="connsiteX2" fmla="*/ 595382 w 595382"/>
              <a:gd name="connsiteY2" fmla="*/ 365125 h 365125"/>
              <a:gd name="connsiteX3" fmla="*/ 0 w 595382"/>
              <a:gd name="connsiteY3" fmla="*/ 365125 h 365125"/>
              <a:gd name="connsiteX4" fmla="*/ 0 w 595382"/>
              <a:gd name="connsiteY4" fmla="*/ 0 h 36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382" h="365125">
                <a:moveTo>
                  <a:pt x="0" y="0"/>
                </a:moveTo>
                <a:lnTo>
                  <a:pt x="595382" y="0"/>
                </a:lnTo>
                <a:lnTo>
                  <a:pt x="595382" y="365125"/>
                </a:lnTo>
                <a:lnTo>
                  <a:pt x="0" y="365125"/>
                </a:lnTo>
                <a:lnTo>
                  <a:pt x="0" y="0"/>
                </a:lnTo>
                <a:close/>
              </a:path>
            </a:pathLst>
          </a:custGeom>
        </p:spPr>
        <p:txBody>
          <a:bodyPr vert="horz" wrap="square" lIns="91440" tIns="45720" rIns="91440" bIns="45720" numCol="1" anchor="ctr" anchorCtr="1" compatLnSpc="1">
            <a:prstTxWarp prst="textNoShape">
              <a:avLst/>
            </a:prstTxWarp>
          </a:bodyPr>
          <a:lstStyle>
            <a:lvl1pPr>
              <a:defRPr sz="800">
                <a:solidFill>
                  <a:srgbClr val="95B3D7"/>
                </a:solidFill>
                <a:latin typeface="Helvetica" pitchFamily="29" charset="0"/>
              </a:defRPr>
            </a:lvl1pPr>
          </a:lstStyle>
          <a:p>
            <a:pPr defTabSz="457200"/>
            <a:fld id="{D605DA34-741A-4805-9B31-0E6DBECB6AAF}" type="datetime1">
              <a:rPr lang="en-US" smtClean="0">
                <a:ea typeface="ＭＳ Ｐゴシック" pitchFamily="29" charset="-128"/>
                <a:cs typeface="+mn-cs"/>
              </a:rPr>
              <a:pPr defTabSz="457200"/>
              <a:t>3/18/2013</a:t>
            </a:fld>
            <a:endParaRPr lang="en-US" smtClean="0">
              <a:ea typeface="ＭＳ Ｐゴシック" pitchFamily="29" charset="-128"/>
              <a:cs typeface="+mn-cs"/>
            </a:endParaRPr>
          </a:p>
        </p:txBody>
      </p:sp>
      <p:pic>
        <p:nvPicPr>
          <p:cNvPr id="1032" name="Picture 8" descr="NewGraphicStandard.png"/>
          <p:cNvPicPr>
            <a:picLocks noChangeAspect="1"/>
          </p:cNvPicPr>
          <p:nvPr userDrawn="1"/>
        </p:nvPicPr>
        <p:blipFill>
          <a:blip r:embed="rId4" cstate="print"/>
          <a:srcRect/>
          <a:stretch>
            <a:fillRect/>
          </a:stretch>
        </p:blipFill>
        <p:spPr bwMode="auto">
          <a:xfrm>
            <a:off x="6292850" y="6461125"/>
            <a:ext cx="1830388" cy="312738"/>
          </a:xfrm>
          <a:prstGeom prst="rect">
            <a:avLst/>
          </a:prstGeom>
          <a:noFill/>
          <a:ln w="9525">
            <a:noFill/>
            <a:miter lim="800000"/>
            <a:headEnd/>
            <a:tailEnd/>
          </a:ln>
        </p:spPr>
      </p:pic>
      <p:sp>
        <p:nvSpPr>
          <p:cNvPr id="15" name="Rectangle 14"/>
          <p:cNvSpPr/>
          <p:nvPr userDrawn="1"/>
        </p:nvSpPr>
        <p:spPr>
          <a:xfrm flipV="1">
            <a:off x="0" y="6330950"/>
            <a:ext cx="9144000" cy="46038"/>
          </a:xfrm>
          <a:prstGeom prst="rect">
            <a:avLst/>
          </a:prstGeom>
          <a:solidFill>
            <a:srgbClr val="CF003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4095" r:id="rId1"/>
  </p:sldLayoutIdLst>
  <p:timing>
    <p:tnLst>
      <p:par>
        <p:cTn id="1" dur="indefinite" restart="never" nodeType="tmRoot"/>
      </p:par>
    </p:tnLst>
  </p:timing>
  <p:hf hdr="0" ftr="0" dt="0"/>
  <p:txStyles>
    <p:titleStyle>
      <a:lvl1pPr algn="l" defTabSz="457200" rtl="0" eaLnBrk="0" fontAlgn="base" hangingPunct="0">
        <a:spcBef>
          <a:spcPct val="0"/>
        </a:spcBef>
        <a:spcAft>
          <a:spcPct val="0"/>
        </a:spcAft>
        <a:defRPr sz="3200" b="1" kern="1200">
          <a:solidFill>
            <a:schemeClr val="bg1"/>
          </a:solidFill>
          <a:latin typeface="Helvetica"/>
          <a:ea typeface="ＭＳ Ｐゴシック" pitchFamily="-105" charset="-128"/>
          <a:cs typeface="ＭＳ Ｐゴシック" pitchFamily="-105" charset="-128"/>
        </a:defRPr>
      </a:lvl1pPr>
      <a:lvl2pPr algn="l" defTabSz="457200" rtl="0" eaLnBrk="0" fontAlgn="base" hangingPunct="0">
        <a:spcBef>
          <a:spcPct val="0"/>
        </a:spcBef>
        <a:spcAft>
          <a:spcPct val="0"/>
        </a:spcAft>
        <a:defRPr sz="3200" b="1">
          <a:solidFill>
            <a:schemeClr val="bg1"/>
          </a:solidFill>
          <a:latin typeface="Helvetica" pitchFamily="-105" charset="0"/>
          <a:ea typeface="ＭＳ Ｐゴシック" pitchFamily="-105" charset="-128"/>
          <a:cs typeface="ＭＳ Ｐゴシック" pitchFamily="-105" charset="-128"/>
        </a:defRPr>
      </a:lvl2pPr>
      <a:lvl3pPr algn="l" defTabSz="457200" rtl="0" eaLnBrk="0" fontAlgn="base" hangingPunct="0">
        <a:spcBef>
          <a:spcPct val="0"/>
        </a:spcBef>
        <a:spcAft>
          <a:spcPct val="0"/>
        </a:spcAft>
        <a:defRPr sz="3200" b="1">
          <a:solidFill>
            <a:schemeClr val="bg1"/>
          </a:solidFill>
          <a:latin typeface="Helvetica" pitchFamily="-105" charset="0"/>
          <a:ea typeface="ＭＳ Ｐゴシック" pitchFamily="-105" charset="-128"/>
          <a:cs typeface="ＭＳ Ｐゴシック" pitchFamily="-105" charset="-128"/>
        </a:defRPr>
      </a:lvl3pPr>
      <a:lvl4pPr algn="l" defTabSz="457200" rtl="0" eaLnBrk="0" fontAlgn="base" hangingPunct="0">
        <a:spcBef>
          <a:spcPct val="0"/>
        </a:spcBef>
        <a:spcAft>
          <a:spcPct val="0"/>
        </a:spcAft>
        <a:defRPr sz="3200" b="1">
          <a:solidFill>
            <a:schemeClr val="bg1"/>
          </a:solidFill>
          <a:latin typeface="Helvetica" pitchFamily="-105" charset="0"/>
          <a:ea typeface="ＭＳ Ｐゴシック" pitchFamily="-105" charset="-128"/>
          <a:cs typeface="ＭＳ Ｐゴシック" pitchFamily="-105" charset="-128"/>
        </a:defRPr>
      </a:lvl4pPr>
      <a:lvl5pPr algn="l" defTabSz="457200" rtl="0" eaLnBrk="0" fontAlgn="base" hangingPunct="0">
        <a:spcBef>
          <a:spcPct val="0"/>
        </a:spcBef>
        <a:spcAft>
          <a:spcPct val="0"/>
        </a:spcAft>
        <a:defRPr sz="3200" b="1">
          <a:solidFill>
            <a:schemeClr val="bg1"/>
          </a:solidFill>
          <a:latin typeface="Helvetica" pitchFamily="-105" charset="0"/>
          <a:ea typeface="ＭＳ Ｐゴシック" pitchFamily="-105" charset="-128"/>
          <a:cs typeface="ＭＳ Ｐゴシック" pitchFamily="-105" charset="-128"/>
        </a:defRPr>
      </a:lvl5pPr>
      <a:lvl6pPr marL="457200" algn="l" defTabSz="457200" rtl="0" fontAlgn="base">
        <a:spcBef>
          <a:spcPct val="0"/>
        </a:spcBef>
        <a:spcAft>
          <a:spcPct val="0"/>
        </a:spcAft>
        <a:defRPr sz="3200" b="1">
          <a:solidFill>
            <a:schemeClr val="bg1"/>
          </a:solidFill>
          <a:latin typeface="Helvetica" pitchFamily="-105" charset="0"/>
          <a:ea typeface="ＭＳ Ｐゴシック" pitchFamily="-105" charset="-128"/>
          <a:cs typeface="ＭＳ Ｐゴシック" pitchFamily="-105" charset="-128"/>
        </a:defRPr>
      </a:lvl6pPr>
      <a:lvl7pPr marL="914400" algn="l" defTabSz="457200" rtl="0" fontAlgn="base">
        <a:spcBef>
          <a:spcPct val="0"/>
        </a:spcBef>
        <a:spcAft>
          <a:spcPct val="0"/>
        </a:spcAft>
        <a:defRPr sz="3200" b="1">
          <a:solidFill>
            <a:schemeClr val="bg1"/>
          </a:solidFill>
          <a:latin typeface="Helvetica" pitchFamily="-105" charset="0"/>
          <a:ea typeface="ＭＳ Ｐゴシック" pitchFamily="-105" charset="-128"/>
          <a:cs typeface="ＭＳ Ｐゴシック" pitchFamily="-105" charset="-128"/>
        </a:defRPr>
      </a:lvl7pPr>
      <a:lvl8pPr marL="1371600" algn="l" defTabSz="457200" rtl="0" fontAlgn="base">
        <a:spcBef>
          <a:spcPct val="0"/>
        </a:spcBef>
        <a:spcAft>
          <a:spcPct val="0"/>
        </a:spcAft>
        <a:defRPr sz="3200" b="1">
          <a:solidFill>
            <a:schemeClr val="bg1"/>
          </a:solidFill>
          <a:latin typeface="Helvetica" pitchFamily="-105" charset="0"/>
          <a:ea typeface="ＭＳ Ｐゴシック" pitchFamily="-105" charset="-128"/>
          <a:cs typeface="ＭＳ Ｐゴシック" pitchFamily="-105" charset="-128"/>
        </a:defRPr>
      </a:lvl8pPr>
      <a:lvl9pPr marL="1828800" algn="l" defTabSz="457200" rtl="0" fontAlgn="base">
        <a:spcBef>
          <a:spcPct val="0"/>
        </a:spcBef>
        <a:spcAft>
          <a:spcPct val="0"/>
        </a:spcAft>
        <a:defRPr sz="3200" b="1">
          <a:solidFill>
            <a:schemeClr val="bg1"/>
          </a:solidFill>
          <a:latin typeface="Helvetica" pitchFamily="-105" charset="0"/>
          <a:ea typeface="ＭＳ Ｐゴシック" pitchFamily="-105" charset="-128"/>
          <a:cs typeface="ＭＳ Ｐゴシック" pitchFamily="-105" charset="-128"/>
        </a:defRPr>
      </a:lvl9pPr>
    </p:titleStyle>
    <p:bodyStyle>
      <a:lvl1pPr marL="342900" indent="-342900" algn="l" defTabSz="457200" rtl="0" eaLnBrk="0" fontAlgn="base" hangingPunct="0">
        <a:spcBef>
          <a:spcPct val="20000"/>
        </a:spcBef>
        <a:spcAft>
          <a:spcPct val="0"/>
        </a:spcAft>
        <a:buFont typeface="Arial" pitchFamily="34" charset="0"/>
        <a:buChar char="•"/>
        <a:defRPr sz="2400" b="1" kern="1200">
          <a:solidFill>
            <a:srgbClr val="005AA3"/>
          </a:solidFill>
          <a:latin typeface="Helvetica"/>
          <a:ea typeface="ＭＳ Ｐゴシック" pitchFamily="-105" charset="-128"/>
          <a:cs typeface="ＭＳ Ｐゴシック" pitchFamily="-105" charset="-128"/>
        </a:defRPr>
      </a:lvl1pPr>
      <a:lvl2pPr marL="742950" indent="-285750" algn="l" defTabSz="457200" rtl="0" eaLnBrk="0" fontAlgn="base" hangingPunct="0">
        <a:spcBef>
          <a:spcPct val="20000"/>
        </a:spcBef>
        <a:spcAft>
          <a:spcPct val="0"/>
        </a:spcAft>
        <a:buFont typeface="Arial" pitchFamily="34" charset="0"/>
        <a:buChar char="–"/>
        <a:defRPr sz="2000" kern="1200">
          <a:solidFill>
            <a:srgbClr val="005AA3"/>
          </a:solidFill>
          <a:latin typeface="Helvetica"/>
          <a:ea typeface="ＭＳ Ｐゴシック" pitchFamily="-105" charset="-128"/>
          <a:cs typeface="+mn-cs"/>
        </a:defRPr>
      </a:lvl2pPr>
      <a:lvl3pPr marL="1143000" indent="-228600" algn="l" defTabSz="457200" rtl="0" eaLnBrk="0" fontAlgn="base" hangingPunct="0">
        <a:spcBef>
          <a:spcPct val="20000"/>
        </a:spcBef>
        <a:spcAft>
          <a:spcPct val="0"/>
        </a:spcAft>
        <a:buFont typeface="Arial" pitchFamily="34" charset="0"/>
        <a:buChar char="•"/>
        <a:defRPr kern="1200">
          <a:solidFill>
            <a:srgbClr val="005AA3"/>
          </a:solidFill>
          <a:latin typeface="Helvetica"/>
          <a:ea typeface="ＭＳ Ｐゴシック" pitchFamily="-105" charset="-128"/>
          <a:cs typeface="+mn-cs"/>
        </a:defRPr>
      </a:lvl3pPr>
      <a:lvl4pPr marL="1600200" indent="-228600" algn="l" defTabSz="457200" rtl="0" eaLnBrk="0" fontAlgn="base" hangingPunct="0">
        <a:spcBef>
          <a:spcPct val="20000"/>
        </a:spcBef>
        <a:spcAft>
          <a:spcPct val="0"/>
        </a:spcAft>
        <a:buFont typeface="Arial" pitchFamily="34" charset="0"/>
        <a:buChar char="–"/>
        <a:defRPr sz="1400" b="1" i="1" kern="1200">
          <a:solidFill>
            <a:srgbClr val="CF0031"/>
          </a:solidFill>
          <a:latin typeface="Helvetica"/>
          <a:ea typeface="ＭＳ Ｐゴシック" pitchFamily="-105" charset="-128"/>
          <a:cs typeface="+mn-cs"/>
        </a:defRPr>
      </a:lvl4pPr>
      <a:lvl5pPr marL="2057400" indent="-228600" algn="l" defTabSz="457200" rtl="0" eaLnBrk="0" fontAlgn="base" hangingPunct="0">
        <a:spcBef>
          <a:spcPct val="20000"/>
        </a:spcBef>
        <a:spcAft>
          <a:spcPct val="0"/>
        </a:spcAft>
        <a:buFont typeface="Arial" pitchFamily="34" charset="0"/>
        <a:buChar char="»"/>
        <a:defRPr sz="1200" i="1" kern="1200">
          <a:solidFill>
            <a:srgbClr val="005AA3"/>
          </a:solidFill>
          <a:latin typeface="Helvetica"/>
          <a:ea typeface="ＭＳ Ｐゴシック" pitchFamily="-10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Document 16"/>
          <p:cNvSpPr>
            <a:spLocks noChangeArrowheads="1"/>
          </p:cNvSpPr>
          <p:nvPr userDrawn="1"/>
        </p:nvSpPr>
        <p:spPr bwMode="auto">
          <a:xfrm flipH="1">
            <a:off x="0" y="0"/>
            <a:ext cx="9144000" cy="1455738"/>
          </a:xfrm>
          <a:prstGeom prst="flowChartDocument">
            <a:avLst/>
          </a:prstGeom>
          <a:gradFill rotWithShape="1">
            <a:gsLst>
              <a:gs pos="0">
                <a:srgbClr val="004176"/>
              </a:gs>
              <a:gs pos="100000">
                <a:srgbClr val="005AA3"/>
              </a:gs>
            </a:gsLst>
            <a:lin ang="0"/>
          </a:gradFill>
          <a:ln w="9525">
            <a:noFill/>
            <a:miter lim="800000"/>
            <a:headEnd/>
            <a:tailEnd/>
          </a:ln>
          <a:effectLst>
            <a:outerShdw dist="23000" dir="5400000" rotWithShape="0">
              <a:srgbClr val="808080">
                <a:alpha val="34999"/>
              </a:srgbClr>
            </a:outerShdw>
          </a:effectLst>
        </p:spPr>
        <p:txBody>
          <a:bodyPr anchor="ctr"/>
          <a:lstStyle/>
          <a:p>
            <a:pPr algn="ctr" defTabSz="457200" fontAlgn="auto">
              <a:spcBef>
                <a:spcPts val="0"/>
              </a:spcBef>
              <a:spcAft>
                <a:spcPts val="0"/>
              </a:spcAft>
              <a:defRPr/>
            </a:pPr>
            <a:endParaRPr lang="en-US" dirty="0">
              <a:solidFill>
                <a:prstClr val="white"/>
              </a:solidFill>
              <a:latin typeface="Calibri"/>
              <a:ea typeface="ＭＳ Ｐゴシック" pitchFamily="29" charset="-128"/>
              <a:cs typeface="+mn-cs"/>
            </a:endParaRPr>
          </a:p>
        </p:txBody>
      </p:sp>
      <p:sp>
        <p:nvSpPr>
          <p:cNvPr id="1027" name="Title Placeholder 1"/>
          <p:cNvSpPr>
            <a:spLocks noGrp="1"/>
          </p:cNvSpPr>
          <p:nvPr>
            <p:ph type="title"/>
          </p:nvPr>
        </p:nvSpPr>
        <p:spPr bwMode="auto">
          <a:xfrm>
            <a:off x="457200" y="182563"/>
            <a:ext cx="8229600" cy="866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8686800" y="6432550"/>
            <a:ext cx="412750" cy="365125"/>
          </a:xfrm>
          <a:prstGeom prst="rect">
            <a:avLst/>
          </a:prstGeom>
        </p:spPr>
        <p:txBody>
          <a:bodyPr vert="horz" wrap="square" lIns="91440" tIns="45720" rIns="91440" bIns="45720" numCol="1" anchor="ctr" anchorCtr="0" compatLnSpc="1">
            <a:prstTxWarp prst="textNoShape">
              <a:avLst/>
            </a:prstTxWarp>
          </a:bodyPr>
          <a:lstStyle>
            <a:lvl1pPr algn="r">
              <a:defRPr sz="1000" b="1">
                <a:solidFill>
                  <a:srgbClr val="95B3D7"/>
                </a:solidFill>
                <a:latin typeface="Helvetica" pitchFamily="29" charset="0"/>
              </a:defRPr>
            </a:lvl1pPr>
          </a:lstStyle>
          <a:p>
            <a:pPr defTabSz="457200"/>
            <a:fld id="{5B98C3F0-BD94-48B1-91C3-04EA1337C30E}" type="slidenum">
              <a:rPr lang="en-US" smtClean="0">
                <a:ea typeface="ＭＳ Ｐゴシック" pitchFamily="29" charset="-128"/>
                <a:cs typeface="+mn-cs"/>
              </a:rPr>
              <a:pPr defTabSz="457200"/>
              <a:t>‹#›</a:t>
            </a:fld>
            <a:endParaRPr lang="en-US" smtClean="0">
              <a:ea typeface="ＭＳ Ｐゴシック" pitchFamily="29" charset="-128"/>
              <a:cs typeface="+mn-cs"/>
            </a:endParaRPr>
          </a:p>
        </p:txBody>
      </p:sp>
      <p:pic>
        <p:nvPicPr>
          <p:cNvPr id="1030" name="Picture 9" descr="Prepared_For_Life_4K.png"/>
          <p:cNvPicPr>
            <a:picLocks noChangeAspect="1"/>
          </p:cNvPicPr>
          <p:nvPr userDrawn="1"/>
        </p:nvPicPr>
        <p:blipFill>
          <a:blip r:embed="rId3" cstate="print"/>
          <a:srcRect/>
          <a:stretch>
            <a:fillRect/>
          </a:stretch>
        </p:blipFill>
        <p:spPr bwMode="auto">
          <a:xfrm>
            <a:off x="1028700" y="6564313"/>
            <a:ext cx="1074738" cy="134937"/>
          </a:xfrm>
          <a:prstGeom prst="rect">
            <a:avLst/>
          </a:prstGeom>
          <a:noFill/>
          <a:ln w="9525">
            <a:noFill/>
            <a:miter lim="800000"/>
            <a:headEnd/>
            <a:tailEnd/>
          </a:ln>
        </p:spPr>
      </p:pic>
      <p:sp>
        <p:nvSpPr>
          <p:cNvPr id="12" name="Date Placeholder 3"/>
          <p:cNvSpPr>
            <a:spLocks noGrp="1"/>
          </p:cNvSpPr>
          <p:nvPr>
            <p:ph type="dt" sz="half" idx="2"/>
          </p:nvPr>
        </p:nvSpPr>
        <p:spPr>
          <a:xfrm>
            <a:off x="3673475" y="6432550"/>
            <a:ext cx="1727200" cy="365125"/>
          </a:xfrm>
          <a:custGeom>
            <a:avLst/>
            <a:gdLst>
              <a:gd name="connsiteX0" fmla="*/ 0 w 595382"/>
              <a:gd name="connsiteY0" fmla="*/ 0 h 365125"/>
              <a:gd name="connsiteX1" fmla="*/ 595382 w 595382"/>
              <a:gd name="connsiteY1" fmla="*/ 0 h 365125"/>
              <a:gd name="connsiteX2" fmla="*/ 595382 w 595382"/>
              <a:gd name="connsiteY2" fmla="*/ 365125 h 365125"/>
              <a:gd name="connsiteX3" fmla="*/ 0 w 595382"/>
              <a:gd name="connsiteY3" fmla="*/ 365125 h 365125"/>
              <a:gd name="connsiteX4" fmla="*/ 0 w 595382"/>
              <a:gd name="connsiteY4" fmla="*/ 0 h 36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382" h="365125">
                <a:moveTo>
                  <a:pt x="0" y="0"/>
                </a:moveTo>
                <a:lnTo>
                  <a:pt x="595382" y="0"/>
                </a:lnTo>
                <a:lnTo>
                  <a:pt x="595382" y="365125"/>
                </a:lnTo>
                <a:lnTo>
                  <a:pt x="0" y="365125"/>
                </a:lnTo>
                <a:lnTo>
                  <a:pt x="0" y="0"/>
                </a:lnTo>
                <a:close/>
              </a:path>
            </a:pathLst>
          </a:custGeom>
        </p:spPr>
        <p:txBody>
          <a:bodyPr vert="horz" wrap="square" lIns="91440" tIns="45720" rIns="91440" bIns="45720" numCol="1" anchor="ctr" anchorCtr="1" compatLnSpc="1">
            <a:prstTxWarp prst="textNoShape">
              <a:avLst/>
            </a:prstTxWarp>
          </a:bodyPr>
          <a:lstStyle>
            <a:lvl1pPr>
              <a:defRPr sz="800">
                <a:solidFill>
                  <a:srgbClr val="95B3D7"/>
                </a:solidFill>
                <a:latin typeface="Helvetica" pitchFamily="29" charset="0"/>
              </a:defRPr>
            </a:lvl1pPr>
          </a:lstStyle>
          <a:p>
            <a:pPr defTabSz="457200"/>
            <a:fld id="{D605DA34-741A-4805-9B31-0E6DBECB6AAF}" type="datetime1">
              <a:rPr lang="en-US" smtClean="0">
                <a:ea typeface="ＭＳ Ｐゴシック" pitchFamily="29" charset="-128"/>
                <a:cs typeface="+mn-cs"/>
              </a:rPr>
              <a:pPr defTabSz="457200"/>
              <a:t>3/18/2013</a:t>
            </a:fld>
            <a:endParaRPr lang="en-US" smtClean="0">
              <a:ea typeface="ＭＳ Ｐゴシック" pitchFamily="29" charset="-128"/>
              <a:cs typeface="+mn-cs"/>
            </a:endParaRPr>
          </a:p>
        </p:txBody>
      </p:sp>
      <p:pic>
        <p:nvPicPr>
          <p:cNvPr id="1032" name="Picture 8" descr="NewGraphicStandard.png"/>
          <p:cNvPicPr>
            <a:picLocks noChangeAspect="1"/>
          </p:cNvPicPr>
          <p:nvPr userDrawn="1"/>
        </p:nvPicPr>
        <p:blipFill>
          <a:blip r:embed="rId4" cstate="print"/>
          <a:srcRect/>
          <a:stretch>
            <a:fillRect/>
          </a:stretch>
        </p:blipFill>
        <p:spPr bwMode="auto">
          <a:xfrm>
            <a:off x="6292850" y="6461125"/>
            <a:ext cx="1830388" cy="312738"/>
          </a:xfrm>
          <a:prstGeom prst="rect">
            <a:avLst/>
          </a:prstGeom>
          <a:noFill/>
          <a:ln w="9525">
            <a:noFill/>
            <a:miter lim="800000"/>
            <a:headEnd/>
            <a:tailEnd/>
          </a:ln>
        </p:spPr>
      </p:pic>
      <p:sp>
        <p:nvSpPr>
          <p:cNvPr id="15" name="Rectangle 14"/>
          <p:cNvSpPr/>
          <p:nvPr userDrawn="1"/>
        </p:nvSpPr>
        <p:spPr>
          <a:xfrm flipV="1">
            <a:off x="0" y="6330950"/>
            <a:ext cx="9144000" cy="46038"/>
          </a:xfrm>
          <a:prstGeom prst="rect">
            <a:avLst/>
          </a:prstGeom>
          <a:solidFill>
            <a:srgbClr val="CF003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4097" r:id="rId1"/>
  </p:sldLayoutIdLst>
  <p:timing>
    <p:tnLst>
      <p:par>
        <p:cTn id="1" dur="indefinite" restart="never" nodeType="tmRoot"/>
      </p:par>
    </p:tnLst>
  </p:timing>
  <p:hf hdr="0" ftr="0" dt="0"/>
  <p:txStyles>
    <p:titleStyle>
      <a:lvl1pPr algn="l" defTabSz="457200" rtl="0" eaLnBrk="0" fontAlgn="base" hangingPunct="0">
        <a:spcBef>
          <a:spcPct val="0"/>
        </a:spcBef>
        <a:spcAft>
          <a:spcPct val="0"/>
        </a:spcAft>
        <a:defRPr sz="3200" b="1" kern="1200">
          <a:solidFill>
            <a:schemeClr val="bg1"/>
          </a:solidFill>
          <a:latin typeface="Helvetica"/>
          <a:ea typeface="ＭＳ Ｐゴシック" pitchFamily="-105" charset="-128"/>
          <a:cs typeface="ＭＳ Ｐゴシック" pitchFamily="-105" charset="-128"/>
        </a:defRPr>
      </a:lvl1pPr>
      <a:lvl2pPr algn="l" defTabSz="457200" rtl="0" eaLnBrk="0" fontAlgn="base" hangingPunct="0">
        <a:spcBef>
          <a:spcPct val="0"/>
        </a:spcBef>
        <a:spcAft>
          <a:spcPct val="0"/>
        </a:spcAft>
        <a:defRPr sz="3200" b="1">
          <a:solidFill>
            <a:schemeClr val="bg1"/>
          </a:solidFill>
          <a:latin typeface="Helvetica" pitchFamily="-105" charset="0"/>
          <a:ea typeface="ＭＳ Ｐゴシック" pitchFamily="-105" charset="-128"/>
          <a:cs typeface="ＭＳ Ｐゴシック" pitchFamily="-105" charset="-128"/>
        </a:defRPr>
      </a:lvl2pPr>
      <a:lvl3pPr algn="l" defTabSz="457200" rtl="0" eaLnBrk="0" fontAlgn="base" hangingPunct="0">
        <a:spcBef>
          <a:spcPct val="0"/>
        </a:spcBef>
        <a:spcAft>
          <a:spcPct val="0"/>
        </a:spcAft>
        <a:defRPr sz="3200" b="1">
          <a:solidFill>
            <a:schemeClr val="bg1"/>
          </a:solidFill>
          <a:latin typeface="Helvetica" pitchFamily="-105" charset="0"/>
          <a:ea typeface="ＭＳ Ｐゴシック" pitchFamily="-105" charset="-128"/>
          <a:cs typeface="ＭＳ Ｐゴシック" pitchFamily="-105" charset="-128"/>
        </a:defRPr>
      </a:lvl3pPr>
      <a:lvl4pPr algn="l" defTabSz="457200" rtl="0" eaLnBrk="0" fontAlgn="base" hangingPunct="0">
        <a:spcBef>
          <a:spcPct val="0"/>
        </a:spcBef>
        <a:spcAft>
          <a:spcPct val="0"/>
        </a:spcAft>
        <a:defRPr sz="3200" b="1">
          <a:solidFill>
            <a:schemeClr val="bg1"/>
          </a:solidFill>
          <a:latin typeface="Helvetica" pitchFamily="-105" charset="0"/>
          <a:ea typeface="ＭＳ Ｐゴシック" pitchFamily="-105" charset="-128"/>
          <a:cs typeface="ＭＳ Ｐゴシック" pitchFamily="-105" charset="-128"/>
        </a:defRPr>
      </a:lvl4pPr>
      <a:lvl5pPr algn="l" defTabSz="457200" rtl="0" eaLnBrk="0" fontAlgn="base" hangingPunct="0">
        <a:spcBef>
          <a:spcPct val="0"/>
        </a:spcBef>
        <a:spcAft>
          <a:spcPct val="0"/>
        </a:spcAft>
        <a:defRPr sz="3200" b="1">
          <a:solidFill>
            <a:schemeClr val="bg1"/>
          </a:solidFill>
          <a:latin typeface="Helvetica" pitchFamily="-105" charset="0"/>
          <a:ea typeface="ＭＳ Ｐゴシック" pitchFamily="-105" charset="-128"/>
          <a:cs typeface="ＭＳ Ｐゴシック" pitchFamily="-105" charset="-128"/>
        </a:defRPr>
      </a:lvl5pPr>
      <a:lvl6pPr marL="457200" algn="l" defTabSz="457200" rtl="0" fontAlgn="base">
        <a:spcBef>
          <a:spcPct val="0"/>
        </a:spcBef>
        <a:spcAft>
          <a:spcPct val="0"/>
        </a:spcAft>
        <a:defRPr sz="3200" b="1">
          <a:solidFill>
            <a:schemeClr val="bg1"/>
          </a:solidFill>
          <a:latin typeface="Helvetica" pitchFamily="-105" charset="0"/>
          <a:ea typeface="ＭＳ Ｐゴシック" pitchFamily="-105" charset="-128"/>
          <a:cs typeface="ＭＳ Ｐゴシック" pitchFamily="-105" charset="-128"/>
        </a:defRPr>
      </a:lvl6pPr>
      <a:lvl7pPr marL="914400" algn="l" defTabSz="457200" rtl="0" fontAlgn="base">
        <a:spcBef>
          <a:spcPct val="0"/>
        </a:spcBef>
        <a:spcAft>
          <a:spcPct val="0"/>
        </a:spcAft>
        <a:defRPr sz="3200" b="1">
          <a:solidFill>
            <a:schemeClr val="bg1"/>
          </a:solidFill>
          <a:latin typeface="Helvetica" pitchFamily="-105" charset="0"/>
          <a:ea typeface="ＭＳ Ｐゴシック" pitchFamily="-105" charset="-128"/>
          <a:cs typeface="ＭＳ Ｐゴシック" pitchFamily="-105" charset="-128"/>
        </a:defRPr>
      </a:lvl7pPr>
      <a:lvl8pPr marL="1371600" algn="l" defTabSz="457200" rtl="0" fontAlgn="base">
        <a:spcBef>
          <a:spcPct val="0"/>
        </a:spcBef>
        <a:spcAft>
          <a:spcPct val="0"/>
        </a:spcAft>
        <a:defRPr sz="3200" b="1">
          <a:solidFill>
            <a:schemeClr val="bg1"/>
          </a:solidFill>
          <a:latin typeface="Helvetica" pitchFamily="-105" charset="0"/>
          <a:ea typeface="ＭＳ Ｐゴシック" pitchFamily="-105" charset="-128"/>
          <a:cs typeface="ＭＳ Ｐゴシック" pitchFamily="-105" charset="-128"/>
        </a:defRPr>
      </a:lvl8pPr>
      <a:lvl9pPr marL="1828800" algn="l" defTabSz="457200" rtl="0" fontAlgn="base">
        <a:spcBef>
          <a:spcPct val="0"/>
        </a:spcBef>
        <a:spcAft>
          <a:spcPct val="0"/>
        </a:spcAft>
        <a:defRPr sz="3200" b="1">
          <a:solidFill>
            <a:schemeClr val="bg1"/>
          </a:solidFill>
          <a:latin typeface="Helvetica" pitchFamily="-105" charset="0"/>
          <a:ea typeface="ＭＳ Ｐゴシック" pitchFamily="-105" charset="-128"/>
          <a:cs typeface="ＭＳ Ｐゴシック" pitchFamily="-105" charset="-128"/>
        </a:defRPr>
      </a:lvl9pPr>
    </p:titleStyle>
    <p:bodyStyle>
      <a:lvl1pPr marL="342900" indent="-342900" algn="l" defTabSz="457200" rtl="0" eaLnBrk="0" fontAlgn="base" hangingPunct="0">
        <a:spcBef>
          <a:spcPct val="20000"/>
        </a:spcBef>
        <a:spcAft>
          <a:spcPct val="0"/>
        </a:spcAft>
        <a:buFont typeface="Arial" pitchFamily="34" charset="0"/>
        <a:buChar char="•"/>
        <a:defRPr sz="2400" b="1" kern="1200">
          <a:solidFill>
            <a:srgbClr val="005AA3"/>
          </a:solidFill>
          <a:latin typeface="Helvetica"/>
          <a:ea typeface="ＭＳ Ｐゴシック" pitchFamily="-105" charset="-128"/>
          <a:cs typeface="ＭＳ Ｐゴシック" pitchFamily="-105" charset="-128"/>
        </a:defRPr>
      </a:lvl1pPr>
      <a:lvl2pPr marL="742950" indent="-285750" algn="l" defTabSz="457200" rtl="0" eaLnBrk="0" fontAlgn="base" hangingPunct="0">
        <a:spcBef>
          <a:spcPct val="20000"/>
        </a:spcBef>
        <a:spcAft>
          <a:spcPct val="0"/>
        </a:spcAft>
        <a:buFont typeface="Arial" pitchFamily="34" charset="0"/>
        <a:buChar char="–"/>
        <a:defRPr sz="2000" kern="1200">
          <a:solidFill>
            <a:srgbClr val="005AA3"/>
          </a:solidFill>
          <a:latin typeface="Helvetica"/>
          <a:ea typeface="ＭＳ Ｐゴシック" pitchFamily="-105" charset="-128"/>
          <a:cs typeface="+mn-cs"/>
        </a:defRPr>
      </a:lvl2pPr>
      <a:lvl3pPr marL="1143000" indent="-228600" algn="l" defTabSz="457200" rtl="0" eaLnBrk="0" fontAlgn="base" hangingPunct="0">
        <a:spcBef>
          <a:spcPct val="20000"/>
        </a:spcBef>
        <a:spcAft>
          <a:spcPct val="0"/>
        </a:spcAft>
        <a:buFont typeface="Arial" pitchFamily="34" charset="0"/>
        <a:buChar char="•"/>
        <a:defRPr kern="1200">
          <a:solidFill>
            <a:srgbClr val="005AA3"/>
          </a:solidFill>
          <a:latin typeface="Helvetica"/>
          <a:ea typeface="ＭＳ Ｐゴシック" pitchFamily="-105" charset="-128"/>
          <a:cs typeface="+mn-cs"/>
        </a:defRPr>
      </a:lvl3pPr>
      <a:lvl4pPr marL="1600200" indent="-228600" algn="l" defTabSz="457200" rtl="0" eaLnBrk="0" fontAlgn="base" hangingPunct="0">
        <a:spcBef>
          <a:spcPct val="20000"/>
        </a:spcBef>
        <a:spcAft>
          <a:spcPct val="0"/>
        </a:spcAft>
        <a:buFont typeface="Arial" pitchFamily="34" charset="0"/>
        <a:buChar char="–"/>
        <a:defRPr sz="1400" b="1" i="1" kern="1200">
          <a:solidFill>
            <a:srgbClr val="CF0031"/>
          </a:solidFill>
          <a:latin typeface="Helvetica"/>
          <a:ea typeface="ＭＳ Ｐゴシック" pitchFamily="-105" charset="-128"/>
          <a:cs typeface="+mn-cs"/>
        </a:defRPr>
      </a:lvl4pPr>
      <a:lvl5pPr marL="2057400" indent="-228600" algn="l" defTabSz="457200" rtl="0" eaLnBrk="0" fontAlgn="base" hangingPunct="0">
        <a:spcBef>
          <a:spcPct val="20000"/>
        </a:spcBef>
        <a:spcAft>
          <a:spcPct val="0"/>
        </a:spcAft>
        <a:buFont typeface="Arial" pitchFamily="34" charset="0"/>
        <a:buChar char="»"/>
        <a:defRPr sz="1200" i="1" kern="1200">
          <a:solidFill>
            <a:srgbClr val="005AA3"/>
          </a:solidFill>
          <a:latin typeface="Helvetica"/>
          <a:ea typeface="ＭＳ Ｐゴシック" pitchFamily="-10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Document 16"/>
          <p:cNvSpPr>
            <a:spLocks noChangeArrowheads="1"/>
          </p:cNvSpPr>
          <p:nvPr userDrawn="1"/>
        </p:nvSpPr>
        <p:spPr bwMode="auto">
          <a:xfrm flipH="1">
            <a:off x="0" y="0"/>
            <a:ext cx="9144000" cy="1455738"/>
          </a:xfrm>
          <a:prstGeom prst="flowChartDocument">
            <a:avLst/>
          </a:prstGeom>
          <a:gradFill rotWithShape="1">
            <a:gsLst>
              <a:gs pos="0">
                <a:srgbClr val="004176"/>
              </a:gs>
              <a:gs pos="100000">
                <a:srgbClr val="005AA3"/>
              </a:gs>
            </a:gsLst>
            <a:lin ang="0"/>
          </a:gradFill>
          <a:ln w="9525">
            <a:noFill/>
            <a:miter lim="800000"/>
            <a:headEnd/>
            <a:tailEnd/>
          </a:ln>
          <a:effectLst>
            <a:outerShdw dist="23000" dir="5400000" rotWithShape="0">
              <a:srgbClr val="808080">
                <a:alpha val="34999"/>
              </a:srgbClr>
            </a:outerShdw>
          </a:effectLst>
        </p:spPr>
        <p:txBody>
          <a:bodyPr anchor="ctr"/>
          <a:lstStyle/>
          <a:p>
            <a:pPr algn="ctr" defTabSz="457200" fontAlgn="auto">
              <a:spcBef>
                <a:spcPts val="0"/>
              </a:spcBef>
              <a:spcAft>
                <a:spcPts val="0"/>
              </a:spcAft>
              <a:defRPr/>
            </a:pPr>
            <a:endParaRPr lang="en-US" dirty="0">
              <a:solidFill>
                <a:prstClr val="white"/>
              </a:solidFill>
              <a:latin typeface="Calibri"/>
              <a:ea typeface="ＭＳ Ｐゴシック" pitchFamily="29" charset="-128"/>
              <a:cs typeface="+mn-cs"/>
            </a:endParaRPr>
          </a:p>
        </p:txBody>
      </p:sp>
      <p:sp>
        <p:nvSpPr>
          <p:cNvPr id="1027" name="Title Placeholder 1"/>
          <p:cNvSpPr>
            <a:spLocks noGrp="1"/>
          </p:cNvSpPr>
          <p:nvPr>
            <p:ph type="title"/>
          </p:nvPr>
        </p:nvSpPr>
        <p:spPr bwMode="auto">
          <a:xfrm>
            <a:off x="457200" y="182563"/>
            <a:ext cx="8229600" cy="866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8686800" y="6432550"/>
            <a:ext cx="412750" cy="365125"/>
          </a:xfrm>
          <a:prstGeom prst="rect">
            <a:avLst/>
          </a:prstGeom>
        </p:spPr>
        <p:txBody>
          <a:bodyPr vert="horz" wrap="square" lIns="91440" tIns="45720" rIns="91440" bIns="45720" numCol="1" anchor="ctr" anchorCtr="0" compatLnSpc="1">
            <a:prstTxWarp prst="textNoShape">
              <a:avLst/>
            </a:prstTxWarp>
          </a:bodyPr>
          <a:lstStyle>
            <a:lvl1pPr algn="r">
              <a:defRPr sz="1000" b="1">
                <a:solidFill>
                  <a:srgbClr val="95B3D7"/>
                </a:solidFill>
                <a:latin typeface="Helvetica" pitchFamily="29" charset="0"/>
              </a:defRPr>
            </a:lvl1pPr>
          </a:lstStyle>
          <a:p>
            <a:pPr defTabSz="457200"/>
            <a:fld id="{5B98C3F0-BD94-48B1-91C3-04EA1337C30E}" type="slidenum">
              <a:rPr lang="en-US" smtClean="0">
                <a:ea typeface="ＭＳ Ｐゴシック" pitchFamily="29" charset="-128"/>
                <a:cs typeface="+mn-cs"/>
              </a:rPr>
              <a:pPr defTabSz="457200"/>
              <a:t>‹#›</a:t>
            </a:fld>
            <a:endParaRPr lang="en-US" smtClean="0">
              <a:ea typeface="ＭＳ Ｐゴシック" pitchFamily="29" charset="-128"/>
              <a:cs typeface="+mn-cs"/>
            </a:endParaRPr>
          </a:p>
        </p:txBody>
      </p:sp>
      <p:pic>
        <p:nvPicPr>
          <p:cNvPr id="1030" name="Picture 9" descr="Prepared_For_Life_4K.png"/>
          <p:cNvPicPr>
            <a:picLocks noChangeAspect="1"/>
          </p:cNvPicPr>
          <p:nvPr userDrawn="1"/>
        </p:nvPicPr>
        <p:blipFill>
          <a:blip r:embed="rId3" cstate="print"/>
          <a:srcRect/>
          <a:stretch>
            <a:fillRect/>
          </a:stretch>
        </p:blipFill>
        <p:spPr bwMode="auto">
          <a:xfrm>
            <a:off x="1028700" y="6564313"/>
            <a:ext cx="1074738" cy="134937"/>
          </a:xfrm>
          <a:prstGeom prst="rect">
            <a:avLst/>
          </a:prstGeom>
          <a:noFill/>
          <a:ln w="9525">
            <a:noFill/>
            <a:miter lim="800000"/>
            <a:headEnd/>
            <a:tailEnd/>
          </a:ln>
        </p:spPr>
      </p:pic>
      <p:sp>
        <p:nvSpPr>
          <p:cNvPr id="12" name="Date Placeholder 3"/>
          <p:cNvSpPr>
            <a:spLocks noGrp="1"/>
          </p:cNvSpPr>
          <p:nvPr>
            <p:ph type="dt" sz="half" idx="2"/>
          </p:nvPr>
        </p:nvSpPr>
        <p:spPr>
          <a:xfrm>
            <a:off x="3673475" y="6432550"/>
            <a:ext cx="1727200" cy="365125"/>
          </a:xfrm>
          <a:custGeom>
            <a:avLst/>
            <a:gdLst>
              <a:gd name="connsiteX0" fmla="*/ 0 w 595382"/>
              <a:gd name="connsiteY0" fmla="*/ 0 h 365125"/>
              <a:gd name="connsiteX1" fmla="*/ 595382 w 595382"/>
              <a:gd name="connsiteY1" fmla="*/ 0 h 365125"/>
              <a:gd name="connsiteX2" fmla="*/ 595382 w 595382"/>
              <a:gd name="connsiteY2" fmla="*/ 365125 h 365125"/>
              <a:gd name="connsiteX3" fmla="*/ 0 w 595382"/>
              <a:gd name="connsiteY3" fmla="*/ 365125 h 365125"/>
              <a:gd name="connsiteX4" fmla="*/ 0 w 595382"/>
              <a:gd name="connsiteY4" fmla="*/ 0 h 36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382" h="365125">
                <a:moveTo>
                  <a:pt x="0" y="0"/>
                </a:moveTo>
                <a:lnTo>
                  <a:pt x="595382" y="0"/>
                </a:lnTo>
                <a:lnTo>
                  <a:pt x="595382" y="365125"/>
                </a:lnTo>
                <a:lnTo>
                  <a:pt x="0" y="365125"/>
                </a:lnTo>
                <a:lnTo>
                  <a:pt x="0" y="0"/>
                </a:lnTo>
                <a:close/>
              </a:path>
            </a:pathLst>
          </a:custGeom>
        </p:spPr>
        <p:txBody>
          <a:bodyPr vert="horz" wrap="square" lIns="91440" tIns="45720" rIns="91440" bIns="45720" numCol="1" anchor="ctr" anchorCtr="1" compatLnSpc="1">
            <a:prstTxWarp prst="textNoShape">
              <a:avLst/>
            </a:prstTxWarp>
          </a:bodyPr>
          <a:lstStyle>
            <a:lvl1pPr>
              <a:defRPr sz="800">
                <a:solidFill>
                  <a:srgbClr val="95B3D7"/>
                </a:solidFill>
                <a:latin typeface="Helvetica" pitchFamily="29" charset="0"/>
              </a:defRPr>
            </a:lvl1pPr>
          </a:lstStyle>
          <a:p>
            <a:pPr defTabSz="457200"/>
            <a:fld id="{D605DA34-741A-4805-9B31-0E6DBECB6AAF}" type="datetime1">
              <a:rPr lang="en-US" smtClean="0">
                <a:ea typeface="ＭＳ Ｐゴシック" pitchFamily="29" charset="-128"/>
                <a:cs typeface="+mn-cs"/>
              </a:rPr>
              <a:pPr defTabSz="457200"/>
              <a:t>3/18/2013</a:t>
            </a:fld>
            <a:endParaRPr lang="en-US" smtClean="0">
              <a:ea typeface="ＭＳ Ｐゴシック" pitchFamily="29" charset="-128"/>
              <a:cs typeface="+mn-cs"/>
            </a:endParaRPr>
          </a:p>
        </p:txBody>
      </p:sp>
      <p:pic>
        <p:nvPicPr>
          <p:cNvPr id="1032" name="Picture 8" descr="NewGraphicStandard.png"/>
          <p:cNvPicPr>
            <a:picLocks noChangeAspect="1"/>
          </p:cNvPicPr>
          <p:nvPr userDrawn="1"/>
        </p:nvPicPr>
        <p:blipFill>
          <a:blip r:embed="rId4" cstate="print"/>
          <a:srcRect/>
          <a:stretch>
            <a:fillRect/>
          </a:stretch>
        </p:blipFill>
        <p:spPr bwMode="auto">
          <a:xfrm>
            <a:off x="6292850" y="6461125"/>
            <a:ext cx="1830388" cy="312738"/>
          </a:xfrm>
          <a:prstGeom prst="rect">
            <a:avLst/>
          </a:prstGeom>
          <a:noFill/>
          <a:ln w="9525">
            <a:noFill/>
            <a:miter lim="800000"/>
            <a:headEnd/>
            <a:tailEnd/>
          </a:ln>
        </p:spPr>
      </p:pic>
      <p:sp>
        <p:nvSpPr>
          <p:cNvPr id="15" name="Rectangle 14"/>
          <p:cNvSpPr/>
          <p:nvPr userDrawn="1"/>
        </p:nvSpPr>
        <p:spPr>
          <a:xfrm flipV="1">
            <a:off x="0" y="6330950"/>
            <a:ext cx="9144000" cy="46038"/>
          </a:xfrm>
          <a:prstGeom prst="rect">
            <a:avLst/>
          </a:prstGeom>
          <a:solidFill>
            <a:srgbClr val="CF003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4099" r:id="rId1"/>
  </p:sldLayoutIdLst>
  <p:timing>
    <p:tnLst>
      <p:par>
        <p:cTn id="1" dur="indefinite" restart="never" nodeType="tmRoot"/>
      </p:par>
    </p:tnLst>
  </p:timing>
  <p:hf hdr="0" ftr="0" dt="0"/>
  <p:txStyles>
    <p:titleStyle>
      <a:lvl1pPr algn="l" defTabSz="457200" rtl="0" eaLnBrk="0" fontAlgn="base" hangingPunct="0">
        <a:spcBef>
          <a:spcPct val="0"/>
        </a:spcBef>
        <a:spcAft>
          <a:spcPct val="0"/>
        </a:spcAft>
        <a:defRPr sz="3200" b="1" kern="1200">
          <a:solidFill>
            <a:schemeClr val="bg1"/>
          </a:solidFill>
          <a:latin typeface="Helvetica"/>
          <a:ea typeface="ＭＳ Ｐゴシック" pitchFamily="-105" charset="-128"/>
          <a:cs typeface="ＭＳ Ｐゴシック" pitchFamily="-105" charset="-128"/>
        </a:defRPr>
      </a:lvl1pPr>
      <a:lvl2pPr algn="l" defTabSz="457200" rtl="0" eaLnBrk="0" fontAlgn="base" hangingPunct="0">
        <a:spcBef>
          <a:spcPct val="0"/>
        </a:spcBef>
        <a:spcAft>
          <a:spcPct val="0"/>
        </a:spcAft>
        <a:defRPr sz="3200" b="1">
          <a:solidFill>
            <a:schemeClr val="bg1"/>
          </a:solidFill>
          <a:latin typeface="Helvetica" pitchFamily="-105" charset="0"/>
          <a:ea typeface="ＭＳ Ｐゴシック" pitchFamily="-105" charset="-128"/>
          <a:cs typeface="ＭＳ Ｐゴシック" pitchFamily="-105" charset="-128"/>
        </a:defRPr>
      </a:lvl2pPr>
      <a:lvl3pPr algn="l" defTabSz="457200" rtl="0" eaLnBrk="0" fontAlgn="base" hangingPunct="0">
        <a:spcBef>
          <a:spcPct val="0"/>
        </a:spcBef>
        <a:spcAft>
          <a:spcPct val="0"/>
        </a:spcAft>
        <a:defRPr sz="3200" b="1">
          <a:solidFill>
            <a:schemeClr val="bg1"/>
          </a:solidFill>
          <a:latin typeface="Helvetica" pitchFamily="-105" charset="0"/>
          <a:ea typeface="ＭＳ Ｐゴシック" pitchFamily="-105" charset="-128"/>
          <a:cs typeface="ＭＳ Ｐゴシック" pitchFamily="-105" charset="-128"/>
        </a:defRPr>
      </a:lvl3pPr>
      <a:lvl4pPr algn="l" defTabSz="457200" rtl="0" eaLnBrk="0" fontAlgn="base" hangingPunct="0">
        <a:spcBef>
          <a:spcPct val="0"/>
        </a:spcBef>
        <a:spcAft>
          <a:spcPct val="0"/>
        </a:spcAft>
        <a:defRPr sz="3200" b="1">
          <a:solidFill>
            <a:schemeClr val="bg1"/>
          </a:solidFill>
          <a:latin typeface="Helvetica" pitchFamily="-105" charset="0"/>
          <a:ea typeface="ＭＳ Ｐゴシック" pitchFamily="-105" charset="-128"/>
          <a:cs typeface="ＭＳ Ｐゴシック" pitchFamily="-105" charset="-128"/>
        </a:defRPr>
      </a:lvl4pPr>
      <a:lvl5pPr algn="l" defTabSz="457200" rtl="0" eaLnBrk="0" fontAlgn="base" hangingPunct="0">
        <a:spcBef>
          <a:spcPct val="0"/>
        </a:spcBef>
        <a:spcAft>
          <a:spcPct val="0"/>
        </a:spcAft>
        <a:defRPr sz="3200" b="1">
          <a:solidFill>
            <a:schemeClr val="bg1"/>
          </a:solidFill>
          <a:latin typeface="Helvetica" pitchFamily="-105" charset="0"/>
          <a:ea typeface="ＭＳ Ｐゴシック" pitchFamily="-105" charset="-128"/>
          <a:cs typeface="ＭＳ Ｐゴシック" pitchFamily="-105" charset="-128"/>
        </a:defRPr>
      </a:lvl5pPr>
      <a:lvl6pPr marL="457200" algn="l" defTabSz="457200" rtl="0" fontAlgn="base">
        <a:spcBef>
          <a:spcPct val="0"/>
        </a:spcBef>
        <a:spcAft>
          <a:spcPct val="0"/>
        </a:spcAft>
        <a:defRPr sz="3200" b="1">
          <a:solidFill>
            <a:schemeClr val="bg1"/>
          </a:solidFill>
          <a:latin typeface="Helvetica" pitchFamily="-105" charset="0"/>
          <a:ea typeface="ＭＳ Ｐゴシック" pitchFamily="-105" charset="-128"/>
          <a:cs typeface="ＭＳ Ｐゴシック" pitchFamily="-105" charset="-128"/>
        </a:defRPr>
      </a:lvl6pPr>
      <a:lvl7pPr marL="914400" algn="l" defTabSz="457200" rtl="0" fontAlgn="base">
        <a:spcBef>
          <a:spcPct val="0"/>
        </a:spcBef>
        <a:spcAft>
          <a:spcPct val="0"/>
        </a:spcAft>
        <a:defRPr sz="3200" b="1">
          <a:solidFill>
            <a:schemeClr val="bg1"/>
          </a:solidFill>
          <a:latin typeface="Helvetica" pitchFamily="-105" charset="0"/>
          <a:ea typeface="ＭＳ Ｐゴシック" pitchFamily="-105" charset="-128"/>
          <a:cs typeface="ＭＳ Ｐゴシック" pitchFamily="-105" charset="-128"/>
        </a:defRPr>
      </a:lvl7pPr>
      <a:lvl8pPr marL="1371600" algn="l" defTabSz="457200" rtl="0" fontAlgn="base">
        <a:spcBef>
          <a:spcPct val="0"/>
        </a:spcBef>
        <a:spcAft>
          <a:spcPct val="0"/>
        </a:spcAft>
        <a:defRPr sz="3200" b="1">
          <a:solidFill>
            <a:schemeClr val="bg1"/>
          </a:solidFill>
          <a:latin typeface="Helvetica" pitchFamily="-105" charset="0"/>
          <a:ea typeface="ＭＳ Ｐゴシック" pitchFamily="-105" charset="-128"/>
          <a:cs typeface="ＭＳ Ｐゴシック" pitchFamily="-105" charset="-128"/>
        </a:defRPr>
      </a:lvl8pPr>
      <a:lvl9pPr marL="1828800" algn="l" defTabSz="457200" rtl="0" fontAlgn="base">
        <a:spcBef>
          <a:spcPct val="0"/>
        </a:spcBef>
        <a:spcAft>
          <a:spcPct val="0"/>
        </a:spcAft>
        <a:defRPr sz="3200" b="1">
          <a:solidFill>
            <a:schemeClr val="bg1"/>
          </a:solidFill>
          <a:latin typeface="Helvetica" pitchFamily="-105" charset="0"/>
          <a:ea typeface="ＭＳ Ｐゴシック" pitchFamily="-105" charset="-128"/>
          <a:cs typeface="ＭＳ Ｐゴシック" pitchFamily="-105" charset="-128"/>
        </a:defRPr>
      </a:lvl9pPr>
    </p:titleStyle>
    <p:bodyStyle>
      <a:lvl1pPr marL="342900" indent="-342900" algn="l" defTabSz="457200" rtl="0" eaLnBrk="0" fontAlgn="base" hangingPunct="0">
        <a:spcBef>
          <a:spcPct val="20000"/>
        </a:spcBef>
        <a:spcAft>
          <a:spcPct val="0"/>
        </a:spcAft>
        <a:buFont typeface="Arial" pitchFamily="34" charset="0"/>
        <a:buChar char="•"/>
        <a:defRPr sz="2400" b="1" kern="1200">
          <a:solidFill>
            <a:srgbClr val="005AA3"/>
          </a:solidFill>
          <a:latin typeface="Helvetica"/>
          <a:ea typeface="ＭＳ Ｐゴシック" pitchFamily="-105" charset="-128"/>
          <a:cs typeface="ＭＳ Ｐゴシック" pitchFamily="-105" charset="-128"/>
        </a:defRPr>
      </a:lvl1pPr>
      <a:lvl2pPr marL="742950" indent="-285750" algn="l" defTabSz="457200" rtl="0" eaLnBrk="0" fontAlgn="base" hangingPunct="0">
        <a:spcBef>
          <a:spcPct val="20000"/>
        </a:spcBef>
        <a:spcAft>
          <a:spcPct val="0"/>
        </a:spcAft>
        <a:buFont typeface="Arial" pitchFamily="34" charset="0"/>
        <a:buChar char="–"/>
        <a:defRPr sz="2000" kern="1200">
          <a:solidFill>
            <a:srgbClr val="005AA3"/>
          </a:solidFill>
          <a:latin typeface="Helvetica"/>
          <a:ea typeface="ＭＳ Ｐゴシック" pitchFamily="-105" charset="-128"/>
          <a:cs typeface="+mn-cs"/>
        </a:defRPr>
      </a:lvl2pPr>
      <a:lvl3pPr marL="1143000" indent="-228600" algn="l" defTabSz="457200" rtl="0" eaLnBrk="0" fontAlgn="base" hangingPunct="0">
        <a:spcBef>
          <a:spcPct val="20000"/>
        </a:spcBef>
        <a:spcAft>
          <a:spcPct val="0"/>
        </a:spcAft>
        <a:buFont typeface="Arial" pitchFamily="34" charset="0"/>
        <a:buChar char="•"/>
        <a:defRPr kern="1200">
          <a:solidFill>
            <a:srgbClr val="005AA3"/>
          </a:solidFill>
          <a:latin typeface="Helvetica"/>
          <a:ea typeface="ＭＳ Ｐゴシック" pitchFamily="-105" charset="-128"/>
          <a:cs typeface="+mn-cs"/>
        </a:defRPr>
      </a:lvl3pPr>
      <a:lvl4pPr marL="1600200" indent="-228600" algn="l" defTabSz="457200" rtl="0" eaLnBrk="0" fontAlgn="base" hangingPunct="0">
        <a:spcBef>
          <a:spcPct val="20000"/>
        </a:spcBef>
        <a:spcAft>
          <a:spcPct val="0"/>
        </a:spcAft>
        <a:buFont typeface="Arial" pitchFamily="34" charset="0"/>
        <a:buChar char="–"/>
        <a:defRPr sz="1400" b="1" i="1" kern="1200">
          <a:solidFill>
            <a:srgbClr val="CF0031"/>
          </a:solidFill>
          <a:latin typeface="Helvetica"/>
          <a:ea typeface="ＭＳ Ｐゴシック" pitchFamily="-105" charset="-128"/>
          <a:cs typeface="+mn-cs"/>
        </a:defRPr>
      </a:lvl4pPr>
      <a:lvl5pPr marL="2057400" indent="-228600" algn="l" defTabSz="457200" rtl="0" eaLnBrk="0" fontAlgn="base" hangingPunct="0">
        <a:spcBef>
          <a:spcPct val="20000"/>
        </a:spcBef>
        <a:spcAft>
          <a:spcPct val="0"/>
        </a:spcAft>
        <a:buFont typeface="Arial" pitchFamily="34" charset="0"/>
        <a:buChar char="»"/>
        <a:defRPr sz="1200" i="1" kern="1200">
          <a:solidFill>
            <a:srgbClr val="005AA3"/>
          </a:solidFill>
          <a:latin typeface="Helvetica"/>
          <a:ea typeface="ＭＳ Ｐゴシック" pitchFamily="-10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Document 16"/>
          <p:cNvSpPr>
            <a:spLocks noChangeArrowheads="1"/>
          </p:cNvSpPr>
          <p:nvPr userDrawn="1"/>
        </p:nvSpPr>
        <p:spPr bwMode="auto">
          <a:xfrm flipH="1">
            <a:off x="0" y="0"/>
            <a:ext cx="9144000" cy="1455738"/>
          </a:xfrm>
          <a:prstGeom prst="flowChartDocument">
            <a:avLst/>
          </a:prstGeom>
          <a:gradFill rotWithShape="1">
            <a:gsLst>
              <a:gs pos="0">
                <a:srgbClr val="004176"/>
              </a:gs>
              <a:gs pos="100000">
                <a:srgbClr val="005AA3"/>
              </a:gs>
            </a:gsLst>
            <a:lin ang="0"/>
          </a:gradFill>
          <a:ln w="9525">
            <a:noFill/>
            <a:miter lim="800000"/>
            <a:headEnd/>
            <a:tailEnd/>
          </a:ln>
          <a:effectLst>
            <a:outerShdw dist="23000" dir="5400000" rotWithShape="0">
              <a:srgbClr val="808080">
                <a:alpha val="34999"/>
              </a:srgbClr>
            </a:outerShdw>
          </a:effectLst>
        </p:spPr>
        <p:txBody>
          <a:bodyPr anchor="ctr"/>
          <a:lstStyle/>
          <a:p>
            <a:pPr algn="ctr" defTabSz="457200" fontAlgn="auto">
              <a:spcBef>
                <a:spcPts val="0"/>
              </a:spcBef>
              <a:spcAft>
                <a:spcPts val="0"/>
              </a:spcAft>
              <a:defRPr/>
            </a:pPr>
            <a:endParaRPr lang="en-US" dirty="0">
              <a:solidFill>
                <a:prstClr val="white"/>
              </a:solidFill>
              <a:latin typeface="Calibri"/>
              <a:ea typeface="ＭＳ Ｐゴシック" pitchFamily="29" charset="-128"/>
              <a:cs typeface="+mn-cs"/>
            </a:endParaRPr>
          </a:p>
        </p:txBody>
      </p:sp>
      <p:sp>
        <p:nvSpPr>
          <p:cNvPr id="1027" name="Title Placeholder 1"/>
          <p:cNvSpPr>
            <a:spLocks noGrp="1"/>
          </p:cNvSpPr>
          <p:nvPr>
            <p:ph type="title"/>
          </p:nvPr>
        </p:nvSpPr>
        <p:spPr bwMode="auto">
          <a:xfrm>
            <a:off x="457200" y="182563"/>
            <a:ext cx="8229600" cy="866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8686800" y="6432550"/>
            <a:ext cx="412750" cy="365125"/>
          </a:xfrm>
          <a:prstGeom prst="rect">
            <a:avLst/>
          </a:prstGeom>
        </p:spPr>
        <p:txBody>
          <a:bodyPr vert="horz" wrap="square" lIns="91440" tIns="45720" rIns="91440" bIns="45720" numCol="1" anchor="ctr" anchorCtr="0" compatLnSpc="1">
            <a:prstTxWarp prst="textNoShape">
              <a:avLst/>
            </a:prstTxWarp>
          </a:bodyPr>
          <a:lstStyle>
            <a:lvl1pPr algn="r">
              <a:defRPr sz="1000" b="1">
                <a:solidFill>
                  <a:srgbClr val="95B3D7"/>
                </a:solidFill>
                <a:latin typeface="Helvetica" pitchFamily="29" charset="0"/>
              </a:defRPr>
            </a:lvl1pPr>
          </a:lstStyle>
          <a:p>
            <a:pPr defTabSz="457200"/>
            <a:fld id="{5B98C3F0-BD94-48B1-91C3-04EA1337C30E}" type="slidenum">
              <a:rPr lang="en-US" smtClean="0">
                <a:ea typeface="ＭＳ Ｐゴシック" pitchFamily="29" charset="-128"/>
                <a:cs typeface="+mn-cs"/>
              </a:rPr>
              <a:pPr defTabSz="457200"/>
              <a:t>‹#›</a:t>
            </a:fld>
            <a:endParaRPr lang="en-US" smtClean="0">
              <a:ea typeface="ＭＳ Ｐゴシック" pitchFamily="29" charset="-128"/>
              <a:cs typeface="+mn-cs"/>
            </a:endParaRPr>
          </a:p>
        </p:txBody>
      </p:sp>
      <p:pic>
        <p:nvPicPr>
          <p:cNvPr id="1030" name="Picture 9" descr="Prepared_For_Life_4K.png"/>
          <p:cNvPicPr>
            <a:picLocks noChangeAspect="1"/>
          </p:cNvPicPr>
          <p:nvPr userDrawn="1"/>
        </p:nvPicPr>
        <p:blipFill>
          <a:blip r:embed="rId3" cstate="print"/>
          <a:srcRect/>
          <a:stretch>
            <a:fillRect/>
          </a:stretch>
        </p:blipFill>
        <p:spPr bwMode="auto">
          <a:xfrm>
            <a:off x="1028700" y="6564313"/>
            <a:ext cx="1074738" cy="134937"/>
          </a:xfrm>
          <a:prstGeom prst="rect">
            <a:avLst/>
          </a:prstGeom>
          <a:noFill/>
          <a:ln w="9525">
            <a:noFill/>
            <a:miter lim="800000"/>
            <a:headEnd/>
            <a:tailEnd/>
          </a:ln>
        </p:spPr>
      </p:pic>
      <p:sp>
        <p:nvSpPr>
          <p:cNvPr id="12" name="Date Placeholder 3"/>
          <p:cNvSpPr>
            <a:spLocks noGrp="1"/>
          </p:cNvSpPr>
          <p:nvPr>
            <p:ph type="dt" sz="half" idx="2"/>
          </p:nvPr>
        </p:nvSpPr>
        <p:spPr>
          <a:xfrm>
            <a:off x="3673475" y="6432550"/>
            <a:ext cx="1727200" cy="365125"/>
          </a:xfrm>
          <a:custGeom>
            <a:avLst/>
            <a:gdLst>
              <a:gd name="connsiteX0" fmla="*/ 0 w 595382"/>
              <a:gd name="connsiteY0" fmla="*/ 0 h 365125"/>
              <a:gd name="connsiteX1" fmla="*/ 595382 w 595382"/>
              <a:gd name="connsiteY1" fmla="*/ 0 h 365125"/>
              <a:gd name="connsiteX2" fmla="*/ 595382 w 595382"/>
              <a:gd name="connsiteY2" fmla="*/ 365125 h 365125"/>
              <a:gd name="connsiteX3" fmla="*/ 0 w 595382"/>
              <a:gd name="connsiteY3" fmla="*/ 365125 h 365125"/>
              <a:gd name="connsiteX4" fmla="*/ 0 w 595382"/>
              <a:gd name="connsiteY4" fmla="*/ 0 h 36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382" h="365125">
                <a:moveTo>
                  <a:pt x="0" y="0"/>
                </a:moveTo>
                <a:lnTo>
                  <a:pt x="595382" y="0"/>
                </a:lnTo>
                <a:lnTo>
                  <a:pt x="595382" y="365125"/>
                </a:lnTo>
                <a:lnTo>
                  <a:pt x="0" y="365125"/>
                </a:lnTo>
                <a:lnTo>
                  <a:pt x="0" y="0"/>
                </a:lnTo>
                <a:close/>
              </a:path>
            </a:pathLst>
          </a:custGeom>
        </p:spPr>
        <p:txBody>
          <a:bodyPr vert="horz" wrap="square" lIns="91440" tIns="45720" rIns="91440" bIns="45720" numCol="1" anchor="ctr" anchorCtr="1" compatLnSpc="1">
            <a:prstTxWarp prst="textNoShape">
              <a:avLst/>
            </a:prstTxWarp>
          </a:bodyPr>
          <a:lstStyle>
            <a:lvl1pPr>
              <a:defRPr sz="800">
                <a:solidFill>
                  <a:srgbClr val="95B3D7"/>
                </a:solidFill>
                <a:latin typeface="Helvetica" pitchFamily="29" charset="0"/>
              </a:defRPr>
            </a:lvl1pPr>
          </a:lstStyle>
          <a:p>
            <a:pPr defTabSz="457200"/>
            <a:fld id="{D605DA34-741A-4805-9B31-0E6DBECB6AAF}" type="datetime1">
              <a:rPr lang="en-US" smtClean="0">
                <a:ea typeface="ＭＳ Ｐゴシック" pitchFamily="29" charset="-128"/>
                <a:cs typeface="+mn-cs"/>
              </a:rPr>
              <a:pPr defTabSz="457200"/>
              <a:t>3/18/2013</a:t>
            </a:fld>
            <a:endParaRPr lang="en-US" smtClean="0">
              <a:ea typeface="ＭＳ Ｐゴシック" pitchFamily="29" charset="-128"/>
              <a:cs typeface="+mn-cs"/>
            </a:endParaRPr>
          </a:p>
        </p:txBody>
      </p:sp>
      <p:pic>
        <p:nvPicPr>
          <p:cNvPr id="1032" name="Picture 8" descr="NewGraphicStandard.png"/>
          <p:cNvPicPr>
            <a:picLocks noChangeAspect="1"/>
          </p:cNvPicPr>
          <p:nvPr userDrawn="1"/>
        </p:nvPicPr>
        <p:blipFill>
          <a:blip r:embed="rId4" cstate="print"/>
          <a:srcRect/>
          <a:stretch>
            <a:fillRect/>
          </a:stretch>
        </p:blipFill>
        <p:spPr bwMode="auto">
          <a:xfrm>
            <a:off x="6292850" y="6461125"/>
            <a:ext cx="1830388" cy="312738"/>
          </a:xfrm>
          <a:prstGeom prst="rect">
            <a:avLst/>
          </a:prstGeom>
          <a:noFill/>
          <a:ln w="9525">
            <a:noFill/>
            <a:miter lim="800000"/>
            <a:headEnd/>
            <a:tailEnd/>
          </a:ln>
        </p:spPr>
      </p:pic>
      <p:sp>
        <p:nvSpPr>
          <p:cNvPr id="15" name="Rectangle 14"/>
          <p:cNvSpPr/>
          <p:nvPr userDrawn="1"/>
        </p:nvSpPr>
        <p:spPr>
          <a:xfrm flipV="1">
            <a:off x="0" y="6330950"/>
            <a:ext cx="9144000" cy="46038"/>
          </a:xfrm>
          <a:prstGeom prst="rect">
            <a:avLst/>
          </a:prstGeom>
          <a:solidFill>
            <a:srgbClr val="CF003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4101" r:id="rId1"/>
  </p:sldLayoutIdLst>
  <p:timing>
    <p:tnLst>
      <p:par>
        <p:cTn id="1" dur="indefinite" restart="never" nodeType="tmRoot"/>
      </p:par>
    </p:tnLst>
  </p:timing>
  <p:hf hdr="0" ftr="0" dt="0"/>
  <p:txStyles>
    <p:titleStyle>
      <a:lvl1pPr algn="l" defTabSz="457200" rtl="0" eaLnBrk="0" fontAlgn="base" hangingPunct="0">
        <a:spcBef>
          <a:spcPct val="0"/>
        </a:spcBef>
        <a:spcAft>
          <a:spcPct val="0"/>
        </a:spcAft>
        <a:defRPr sz="3200" b="1" kern="1200">
          <a:solidFill>
            <a:schemeClr val="bg1"/>
          </a:solidFill>
          <a:latin typeface="Helvetica"/>
          <a:ea typeface="ＭＳ Ｐゴシック" pitchFamily="-105" charset="-128"/>
          <a:cs typeface="ＭＳ Ｐゴシック" pitchFamily="-105" charset="-128"/>
        </a:defRPr>
      </a:lvl1pPr>
      <a:lvl2pPr algn="l" defTabSz="457200" rtl="0" eaLnBrk="0" fontAlgn="base" hangingPunct="0">
        <a:spcBef>
          <a:spcPct val="0"/>
        </a:spcBef>
        <a:spcAft>
          <a:spcPct val="0"/>
        </a:spcAft>
        <a:defRPr sz="3200" b="1">
          <a:solidFill>
            <a:schemeClr val="bg1"/>
          </a:solidFill>
          <a:latin typeface="Helvetica" pitchFamily="-105" charset="0"/>
          <a:ea typeface="ＭＳ Ｐゴシック" pitchFamily="-105" charset="-128"/>
          <a:cs typeface="ＭＳ Ｐゴシック" pitchFamily="-105" charset="-128"/>
        </a:defRPr>
      </a:lvl2pPr>
      <a:lvl3pPr algn="l" defTabSz="457200" rtl="0" eaLnBrk="0" fontAlgn="base" hangingPunct="0">
        <a:spcBef>
          <a:spcPct val="0"/>
        </a:spcBef>
        <a:spcAft>
          <a:spcPct val="0"/>
        </a:spcAft>
        <a:defRPr sz="3200" b="1">
          <a:solidFill>
            <a:schemeClr val="bg1"/>
          </a:solidFill>
          <a:latin typeface="Helvetica" pitchFamily="-105" charset="0"/>
          <a:ea typeface="ＭＳ Ｐゴシック" pitchFamily="-105" charset="-128"/>
          <a:cs typeface="ＭＳ Ｐゴシック" pitchFamily="-105" charset="-128"/>
        </a:defRPr>
      </a:lvl3pPr>
      <a:lvl4pPr algn="l" defTabSz="457200" rtl="0" eaLnBrk="0" fontAlgn="base" hangingPunct="0">
        <a:spcBef>
          <a:spcPct val="0"/>
        </a:spcBef>
        <a:spcAft>
          <a:spcPct val="0"/>
        </a:spcAft>
        <a:defRPr sz="3200" b="1">
          <a:solidFill>
            <a:schemeClr val="bg1"/>
          </a:solidFill>
          <a:latin typeface="Helvetica" pitchFamily="-105" charset="0"/>
          <a:ea typeface="ＭＳ Ｐゴシック" pitchFamily="-105" charset="-128"/>
          <a:cs typeface="ＭＳ Ｐゴシック" pitchFamily="-105" charset="-128"/>
        </a:defRPr>
      </a:lvl4pPr>
      <a:lvl5pPr algn="l" defTabSz="457200" rtl="0" eaLnBrk="0" fontAlgn="base" hangingPunct="0">
        <a:spcBef>
          <a:spcPct val="0"/>
        </a:spcBef>
        <a:spcAft>
          <a:spcPct val="0"/>
        </a:spcAft>
        <a:defRPr sz="3200" b="1">
          <a:solidFill>
            <a:schemeClr val="bg1"/>
          </a:solidFill>
          <a:latin typeface="Helvetica" pitchFamily="-105" charset="0"/>
          <a:ea typeface="ＭＳ Ｐゴシック" pitchFamily="-105" charset="-128"/>
          <a:cs typeface="ＭＳ Ｐゴシック" pitchFamily="-105" charset="-128"/>
        </a:defRPr>
      </a:lvl5pPr>
      <a:lvl6pPr marL="457200" algn="l" defTabSz="457200" rtl="0" fontAlgn="base">
        <a:spcBef>
          <a:spcPct val="0"/>
        </a:spcBef>
        <a:spcAft>
          <a:spcPct val="0"/>
        </a:spcAft>
        <a:defRPr sz="3200" b="1">
          <a:solidFill>
            <a:schemeClr val="bg1"/>
          </a:solidFill>
          <a:latin typeface="Helvetica" pitchFamily="-105" charset="0"/>
          <a:ea typeface="ＭＳ Ｐゴシック" pitchFamily="-105" charset="-128"/>
          <a:cs typeface="ＭＳ Ｐゴシック" pitchFamily="-105" charset="-128"/>
        </a:defRPr>
      </a:lvl6pPr>
      <a:lvl7pPr marL="914400" algn="l" defTabSz="457200" rtl="0" fontAlgn="base">
        <a:spcBef>
          <a:spcPct val="0"/>
        </a:spcBef>
        <a:spcAft>
          <a:spcPct val="0"/>
        </a:spcAft>
        <a:defRPr sz="3200" b="1">
          <a:solidFill>
            <a:schemeClr val="bg1"/>
          </a:solidFill>
          <a:latin typeface="Helvetica" pitchFamily="-105" charset="0"/>
          <a:ea typeface="ＭＳ Ｐゴシック" pitchFamily="-105" charset="-128"/>
          <a:cs typeface="ＭＳ Ｐゴシック" pitchFamily="-105" charset="-128"/>
        </a:defRPr>
      </a:lvl7pPr>
      <a:lvl8pPr marL="1371600" algn="l" defTabSz="457200" rtl="0" fontAlgn="base">
        <a:spcBef>
          <a:spcPct val="0"/>
        </a:spcBef>
        <a:spcAft>
          <a:spcPct val="0"/>
        </a:spcAft>
        <a:defRPr sz="3200" b="1">
          <a:solidFill>
            <a:schemeClr val="bg1"/>
          </a:solidFill>
          <a:latin typeface="Helvetica" pitchFamily="-105" charset="0"/>
          <a:ea typeface="ＭＳ Ｐゴシック" pitchFamily="-105" charset="-128"/>
          <a:cs typeface="ＭＳ Ｐゴシック" pitchFamily="-105" charset="-128"/>
        </a:defRPr>
      </a:lvl8pPr>
      <a:lvl9pPr marL="1828800" algn="l" defTabSz="457200" rtl="0" fontAlgn="base">
        <a:spcBef>
          <a:spcPct val="0"/>
        </a:spcBef>
        <a:spcAft>
          <a:spcPct val="0"/>
        </a:spcAft>
        <a:defRPr sz="3200" b="1">
          <a:solidFill>
            <a:schemeClr val="bg1"/>
          </a:solidFill>
          <a:latin typeface="Helvetica" pitchFamily="-105" charset="0"/>
          <a:ea typeface="ＭＳ Ｐゴシック" pitchFamily="-105" charset="-128"/>
          <a:cs typeface="ＭＳ Ｐゴシック" pitchFamily="-105" charset="-128"/>
        </a:defRPr>
      </a:lvl9pPr>
    </p:titleStyle>
    <p:bodyStyle>
      <a:lvl1pPr marL="342900" indent="-342900" algn="l" defTabSz="457200" rtl="0" eaLnBrk="0" fontAlgn="base" hangingPunct="0">
        <a:spcBef>
          <a:spcPct val="20000"/>
        </a:spcBef>
        <a:spcAft>
          <a:spcPct val="0"/>
        </a:spcAft>
        <a:buFont typeface="Arial" pitchFamily="34" charset="0"/>
        <a:buChar char="•"/>
        <a:defRPr sz="2400" b="1" kern="1200">
          <a:solidFill>
            <a:srgbClr val="005AA3"/>
          </a:solidFill>
          <a:latin typeface="Helvetica"/>
          <a:ea typeface="ＭＳ Ｐゴシック" pitchFamily="-105" charset="-128"/>
          <a:cs typeface="ＭＳ Ｐゴシック" pitchFamily="-105" charset="-128"/>
        </a:defRPr>
      </a:lvl1pPr>
      <a:lvl2pPr marL="742950" indent="-285750" algn="l" defTabSz="457200" rtl="0" eaLnBrk="0" fontAlgn="base" hangingPunct="0">
        <a:spcBef>
          <a:spcPct val="20000"/>
        </a:spcBef>
        <a:spcAft>
          <a:spcPct val="0"/>
        </a:spcAft>
        <a:buFont typeface="Arial" pitchFamily="34" charset="0"/>
        <a:buChar char="–"/>
        <a:defRPr sz="2000" kern="1200">
          <a:solidFill>
            <a:srgbClr val="005AA3"/>
          </a:solidFill>
          <a:latin typeface="Helvetica"/>
          <a:ea typeface="ＭＳ Ｐゴシック" pitchFamily="-105" charset="-128"/>
          <a:cs typeface="+mn-cs"/>
        </a:defRPr>
      </a:lvl2pPr>
      <a:lvl3pPr marL="1143000" indent="-228600" algn="l" defTabSz="457200" rtl="0" eaLnBrk="0" fontAlgn="base" hangingPunct="0">
        <a:spcBef>
          <a:spcPct val="20000"/>
        </a:spcBef>
        <a:spcAft>
          <a:spcPct val="0"/>
        </a:spcAft>
        <a:buFont typeface="Arial" pitchFamily="34" charset="0"/>
        <a:buChar char="•"/>
        <a:defRPr kern="1200">
          <a:solidFill>
            <a:srgbClr val="005AA3"/>
          </a:solidFill>
          <a:latin typeface="Helvetica"/>
          <a:ea typeface="ＭＳ Ｐゴシック" pitchFamily="-105" charset="-128"/>
          <a:cs typeface="+mn-cs"/>
        </a:defRPr>
      </a:lvl3pPr>
      <a:lvl4pPr marL="1600200" indent="-228600" algn="l" defTabSz="457200" rtl="0" eaLnBrk="0" fontAlgn="base" hangingPunct="0">
        <a:spcBef>
          <a:spcPct val="20000"/>
        </a:spcBef>
        <a:spcAft>
          <a:spcPct val="0"/>
        </a:spcAft>
        <a:buFont typeface="Arial" pitchFamily="34" charset="0"/>
        <a:buChar char="–"/>
        <a:defRPr sz="1400" b="1" i="1" kern="1200">
          <a:solidFill>
            <a:srgbClr val="CF0031"/>
          </a:solidFill>
          <a:latin typeface="Helvetica"/>
          <a:ea typeface="ＭＳ Ｐゴシック" pitchFamily="-105" charset="-128"/>
          <a:cs typeface="+mn-cs"/>
        </a:defRPr>
      </a:lvl4pPr>
      <a:lvl5pPr marL="2057400" indent="-228600" algn="l" defTabSz="457200" rtl="0" eaLnBrk="0" fontAlgn="base" hangingPunct="0">
        <a:spcBef>
          <a:spcPct val="20000"/>
        </a:spcBef>
        <a:spcAft>
          <a:spcPct val="0"/>
        </a:spcAft>
        <a:buFont typeface="Arial" pitchFamily="34" charset="0"/>
        <a:buChar char="»"/>
        <a:defRPr sz="1200" i="1" kern="1200">
          <a:solidFill>
            <a:srgbClr val="005AA3"/>
          </a:solidFill>
          <a:latin typeface="Helvetica"/>
          <a:ea typeface="ＭＳ Ｐゴシック" pitchFamily="-10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3/18/2013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Document 16"/>
          <p:cNvSpPr>
            <a:spLocks noChangeArrowheads="1"/>
          </p:cNvSpPr>
          <p:nvPr userDrawn="1"/>
        </p:nvSpPr>
        <p:spPr bwMode="auto">
          <a:xfrm flipH="1">
            <a:off x="0" y="0"/>
            <a:ext cx="9144000" cy="1455738"/>
          </a:xfrm>
          <a:prstGeom prst="flowChartDocument">
            <a:avLst/>
          </a:prstGeom>
          <a:gradFill rotWithShape="1">
            <a:gsLst>
              <a:gs pos="0">
                <a:srgbClr val="004176"/>
              </a:gs>
              <a:gs pos="100000">
                <a:srgbClr val="005AA3"/>
              </a:gs>
            </a:gsLst>
            <a:lin ang="0"/>
          </a:gradFill>
          <a:ln w="9525">
            <a:noFill/>
            <a:miter lim="800000"/>
            <a:headEnd/>
            <a:tailEnd/>
          </a:ln>
          <a:effectLst>
            <a:outerShdw dist="23000" dir="5400000" rotWithShape="0">
              <a:srgbClr val="808080">
                <a:alpha val="34999"/>
              </a:srgbClr>
            </a:outerShdw>
          </a:effectLst>
        </p:spPr>
        <p:txBody>
          <a:bodyPr anchor="ctr"/>
          <a:lstStyle/>
          <a:p>
            <a:pPr algn="ctr" defTabSz="457200" fontAlgn="auto">
              <a:spcBef>
                <a:spcPts val="0"/>
              </a:spcBef>
              <a:spcAft>
                <a:spcPts val="0"/>
              </a:spcAft>
              <a:defRPr/>
            </a:pPr>
            <a:endParaRPr lang="en-US" dirty="0">
              <a:solidFill>
                <a:prstClr val="white"/>
              </a:solidFill>
              <a:latin typeface="Calibri"/>
              <a:ea typeface="ＭＳ Ｐゴシック" pitchFamily="29" charset="-128"/>
              <a:cs typeface="+mn-cs"/>
            </a:endParaRPr>
          </a:p>
        </p:txBody>
      </p:sp>
      <p:sp>
        <p:nvSpPr>
          <p:cNvPr id="1027" name="Title Placeholder 1"/>
          <p:cNvSpPr>
            <a:spLocks noGrp="1"/>
          </p:cNvSpPr>
          <p:nvPr>
            <p:ph type="title"/>
          </p:nvPr>
        </p:nvSpPr>
        <p:spPr bwMode="auto">
          <a:xfrm>
            <a:off x="457200" y="182563"/>
            <a:ext cx="8229600" cy="866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8686800" y="6432550"/>
            <a:ext cx="412750" cy="365125"/>
          </a:xfrm>
          <a:prstGeom prst="rect">
            <a:avLst/>
          </a:prstGeom>
        </p:spPr>
        <p:txBody>
          <a:bodyPr vert="horz" wrap="square" lIns="91440" tIns="45720" rIns="91440" bIns="45720" numCol="1" anchor="ctr" anchorCtr="0" compatLnSpc="1">
            <a:prstTxWarp prst="textNoShape">
              <a:avLst/>
            </a:prstTxWarp>
          </a:bodyPr>
          <a:lstStyle>
            <a:lvl1pPr algn="r">
              <a:defRPr sz="1000" b="1">
                <a:solidFill>
                  <a:srgbClr val="95B3D7"/>
                </a:solidFill>
                <a:latin typeface="Helvetica" pitchFamily="29" charset="0"/>
              </a:defRPr>
            </a:lvl1pPr>
          </a:lstStyle>
          <a:p>
            <a:pPr defTabSz="457200"/>
            <a:fld id="{5B98C3F0-BD94-48B1-91C3-04EA1337C30E}" type="slidenum">
              <a:rPr lang="en-US" smtClean="0">
                <a:ea typeface="ＭＳ Ｐゴシック" pitchFamily="29" charset="-128"/>
                <a:cs typeface="+mn-cs"/>
              </a:rPr>
              <a:pPr defTabSz="457200"/>
              <a:t>‹#›</a:t>
            </a:fld>
            <a:endParaRPr lang="en-US" smtClean="0">
              <a:ea typeface="ＭＳ Ｐゴシック" pitchFamily="29" charset="-128"/>
              <a:cs typeface="+mn-cs"/>
            </a:endParaRPr>
          </a:p>
        </p:txBody>
      </p:sp>
      <p:pic>
        <p:nvPicPr>
          <p:cNvPr id="1030" name="Picture 9" descr="Prepared_For_Life_4K.png"/>
          <p:cNvPicPr>
            <a:picLocks noChangeAspect="1"/>
          </p:cNvPicPr>
          <p:nvPr userDrawn="1"/>
        </p:nvPicPr>
        <p:blipFill>
          <a:blip r:embed="rId3" cstate="print"/>
          <a:srcRect/>
          <a:stretch>
            <a:fillRect/>
          </a:stretch>
        </p:blipFill>
        <p:spPr bwMode="auto">
          <a:xfrm>
            <a:off x="1028700" y="6564313"/>
            <a:ext cx="1074738" cy="134937"/>
          </a:xfrm>
          <a:prstGeom prst="rect">
            <a:avLst/>
          </a:prstGeom>
          <a:noFill/>
          <a:ln w="9525">
            <a:noFill/>
            <a:miter lim="800000"/>
            <a:headEnd/>
            <a:tailEnd/>
          </a:ln>
        </p:spPr>
      </p:pic>
      <p:sp>
        <p:nvSpPr>
          <p:cNvPr id="12" name="Date Placeholder 3"/>
          <p:cNvSpPr>
            <a:spLocks noGrp="1"/>
          </p:cNvSpPr>
          <p:nvPr>
            <p:ph type="dt" sz="half" idx="2"/>
          </p:nvPr>
        </p:nvSpPr>
        <p:spPr>
          <a:xfrm>
            <a:off x="3673475" y="6432550"/>
            <a:ext cx="1727200" cy="365125"/>
          </a:xfrm>
          <a:custGeom>
            <a:avLst/>
            <a:gdLst>
              <a:gd name="connsiteX0" fmla="*/ 0 w 595382"/>
              <a:gd name="connsiteY0" fmla="*/ 0 h 365125"/>
              <a:gd name="connsiteX1" fmla="*/ 595382 w 595382"/>
              <a:gd name="connsiteY1" fmla="*/ 0 h 365125"/>
              <a:gd name="connsiteX2" fmla="*/ 595382 w 595382"/>
              <a:gd name="connsiteY2" fmla="*/ 365125 h 365125"/>
              <a:gd name="connsiteX3" fmla="*/ 0 w 595382"/>
              <a:gd name="connsiteY3" fmla="*/ 365125 h 365125"/>
              <a:gd name="connsiteX4" fmla="*/ 0 w 595382"/>
              <a:gd name="connsiteY4" fmla="*/ 0 h 36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382" h="365125">
                <a:moveTo>
                  <a:pt x="0" y="0"/>
                </a:moveTo>
                <a:lnTo>
                  <a:pt x="595382" y="0"/>
                </a:lnTo>
                <a:lnTo>
                  <a:pt x="595382" y="365125"/>
                </a:lnTo>
                <a:lnTo>
                  <a:pt x="0" y="365125"/>
                </a:lnTo>
                <a:lnTo>
                  <a:pt x="0" y="0"/>
                </a:lnTo>
                <a:close/>
              </a:path>
            </a:pathLst>
          </a:custGeom>
        </p:spPr>
        <p:txBody>
          <a:bodyPr vert="horz" wrap="square" lIns="91440" tIns="45720" rIns="91440" bIns="45720" numCol="1" anchor="ctr" anchorCtr="1" compatLnSpc="1">
            <a:prstTxWarp prst="textNoShape">
              <a:avLst/>
            </a:prstTxWarp>
          </a:bodyPr>
          <a:lstStyle>
            <a:lvl1pPr>
              <a:defRPr sz="800">
                <a:solidFill>
                  <a:srgbClr val="95B3D7"/>
                </a:solidFill>
                <a:latin typeface="Helvetica" pitchFamily="29" charset="0"/>
              </a:defRPr>
            </a:lvl1pPr>
          </a:lstStyle>
          <a:p>
            <a:pPr defTabSz="457200"/>
            <a:fld id="{D605DA34-741A-4805-9B31-0E6DBECB6AAF}" type="datetime1">
              <a:rPr lang="en-US" smtClean="0">
                <a:ea typeface="ＭＳ Ｐゴシック" pitchFamily="29" charset="-128"/>
                <a:cs typeface="+mn-cs"/>
              </a:rPr>
              <a:pPr defTabSz="457200"/>
              <a:t>3/18/2013</a:t>
            </a:fld>
            <a:endParaRPr lang="en-US" smtClean="0">
              <a:ea typeface="ＭＳ Ｐゴシック" pitchFamily="29" charset="-128"/>
              <a:cs typeface="+mn-cs"/>
            </a:endParaRPr>
          </a:p>
        </p:txBody>
      </p:sp>
      <p:pic>
        <p:nvPicPr>
          <p:cNvPr id="1032" name="Picture 8" descr="NewGraphicStandard.png"/>
          <p:cNvPicPr>
            <a:picLocks noChangeAspect="1"/>
          </p:cNvPicPr>
          <p:nvPr userDrawn="1"/>
        </p:nvPicPr>
        <p:blipFill>
          <a:blip r:embed="rId4" cstate="print"/>
          <a:srcRect/>
          <a:stretch>
            <a:fillRect/>
          </a:stretch>
        </p:blipFill>
        <p:spPr bwMode="auto">
          <a:xfrm>
            <a:off x="6292850" y="6461125"/>
            <a:ext cx="1830388" cy="312738"/>
          </a:xfrm>
          <a:prstGeom prst="rect">
            <a:avLst/>
          </a:prstGeom>
          <a:noFill/>
          <a:ln w="9525">
            <a:noFill/>
            <a:miter lim="800000"/>
            <a:headEnd/>
            <a:tailEnd/>
          </a:ln>
        </p:spPr>
      </p:pic>
      <p:sp>
        <p:nvSpPr>
          <p:cNvPr id="15" name="Rectangle 14"/>
          <p:cNvSpPr/>
          <p:nvPr userDrawn="1"/>
        </p:nvSpPr>
        <p:spPr>
          <a:xfrm flipV="1">
            <a:off x="0" y="6330950"/>
            <a:ext cx="9144000" cy="46038"/>
          </a:xfrm>
          <a:prstGeom prst="rect">
            <a:avLst/>
          </a:prstGeom>
          <a:solidFill>
            <a:srgbClr val="CF003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4103" r:id="rId1"/>
  </p:sldLayoutIdLst>
  <p:timing>
    <p:tnLst>
      <p:par>
        <p:cTn id="1" dur="indefinite" restart="never" nodeType="tmRoot"/>
      </p:par>
    </p:tnLst>
  </p:timing>
  <p:hf hdr="0" ftr="0" dt="0"/>
  <p:txStyles>
    <p:titleStyle>
      <a:lvl1pPr algn="l" defTabSz="457200" rtl="0" eaLnBrk="0" fontAlgn="base" hangingPunct="0">
        <a:spcBef>
          <a:spcPct val="0"/>
        </a:spcBef>
        <a:spcAft>
          <a:spcPct val="0"/>
        </a:spcAft>
        <a:defRPr sz="3200" b="1" kern="1200">
          <a:solidFill>
            <a:schemeClr val="bg1"/>
          </a:solidFill>
          <a:latin typeface="Helvetica"/>
          <a:ea typeface="ＭＳ Ｐゴシック" pitchFamily="-105" charset="-128"/>
          <a:cs typeface="ＭＳ Ｐゴシック" pitchFamily="-105" charset="-128"/>
        </a:defRPr>
      </a:lvl1pPr>
      <a:lvl2pPr algn="l" defTabSz="457200" rtl="0" eaLnBrk="0" fontAlgn="base" hangingPunct="0">
        <a:spcBef>
          <a:spcPct val="0"/>
        </a:spcBef>
        <a:spcAft>
          <a:spcPct val="0"/>
        </a:spcAft>
        <a:defRPr sz="3200" b="1">
          <a:solidFill>
            <a:schemeClr val="bg1"/>
          </a:solidFill>
          <a:latin typeface="Helvetica" pitchFamily="-105" charset="0"/>
          <a:ea typeface="ＭＳ Ｐゴシック" pitchFamily="-105" charset="-128"/>
          <a:cs typeface="ＭＳ Ｐゴシック" pitchFamily="-105" charset="-128"/>
        </a:defRPr>
      </a:lvl2pPr>
      <a:lvl3pPr algn="l" defTabSz="457200" rtl="0" eaLnBrk="0" fontAlgn="base" hangingPunct="0">
        <a:spcBef>
          <a:spcPct val="0"/>
        </a:spcBef>
        <a:spcAft>
          <a:spcPct val="0"/>
        </a:spcAft>
        <a:defRPr sz="3200" b="1">
          <a:solidFill>
            <a:schemeClr val="bg1"/>
          </a:solidFill>
          <a:latin typeface="Helvetica" pitchFamily="-105" charset="0"/>
          <a:ea typeface="ＭＳ Ｐゴシック" pitchFamily="-105" charset="-128"/>
          <a:cs typeface="ＭＳ Ｐゴシック" pitchFamily="-105" charset="-128"/>
        </a:defRPr>
      </a:lvl3pPr>
      <a:lvl4pPr algn="l" defTabSz="457200" rtl="0" eaLnBrk="0" fontAlgn="base" hangingPunct="0">
        <a:spcBef>
          <a:spcPct val="0"/>
        </a:spcBef>
        <a:spcAft>
          <a:spcPct val="0"/>
        </a:spcAft>
        <a:defRPr sz="3200" b="1">
          <a:solidFill>
            <a:schemeClr val="bg1"/>
          </a:solidFill>
          <a:latin typeface="Helvetica" pitchFamily="-105" charset="0"/>
          <a:ea typeface="ＭＳ Ｐゴシック" pitchFamily="-105" charset="-128"/>
          <a:cs typeface="ＭＳ Ｐゴシック" pitchFamily="-105" charset="-128"/>
        </a:defRPr>
      </a:lvl4pPr>
      <a:lvl5pPr algn="l" defTabSz="457200" rtl="0" eaLnBrk="0" fontAlgn="base" hangingPunct="0">
        <a:spcBef>
          <a:spcPct val="0"/>
        </a:spcBef>
        <a:spcAft>
          <a:spcPct val="0"/>
        </a:spcAft>
        <a:defRPr sz="3200" b="1">
          <a:solidFill>
            <a:schemeClr val="bg1"/>
          </a:solidFill>
          <a:latin typeface="Helvetica" pitchFamily="-105" charset="0"/>
          <a:ea typeface="ＭＳ Ｐゴシック" pitchFamily="-105" charset="-128"/>
          <a:cs typeface="ＭＳ Ｐゴシック" pitchFamily="-105" charset="-128"/>
        </a:defRPr>
      </a:lvl5pPr>
      <a:lvl6pPr marL="457200" algn="l" defTabSz="457200" rtl="0" fontAlgn="base">
        <a:spcBef>
          <a:spcPct val="0"/>
        </a:spcBef>
        <a:spcAft>
          <a:spcPct val="0"/>
        </a:spcAft>
        <a:defRPr sz="3200" b="1">
          <a:solidFill>
            <a:schemeClr val="bg1"/>
          </a:solidFill>
          <a:latin typeface="Helvetica" pitchFamily="-105" charset="0"/>
          <a:ea typeface="ＭＳ Ｐゴシック" pitchFamily="-105" charset="-128"/>
          <a:cs typeface="ＭＳ Ｐゴシック" pitchFamily="-105" charset="-128"/>
        </a:defRPr>
      </a:lvl6pPr>
      <a:lvl7pPr marL="914400" algn="l" defTabSz="457200" rtl="0" fontAlgn="base">
        <a:spcBef>
          <a:spcPct val="0"/>
        </a:spcBef>
        <a:spcAft>
          <a:spcPct val="0"/>
        </a:spcAft>
        <a:defRPr sz="3200" b="1">
          <a:solidFill>
            <a:schemeClr val="bg1"/>
          </a:solidFill>
          <a:latin typeface="Helvetica" pitchFamily="-105" charset="0"/>
          <a:ea typeface="ＭＳ Ｐゴシック" pitchFamily="-105" charset="-128"/>
          <a:cs typeface="ＭＳ Ｐゴシック" pitchFamily="-105" charset="-128"/>
        </a:defRPr>
      </a:lvl7pPr>
      <a:lvl8pPr marL="1371600" algn="l" defTabSz="457200" rtl="0" fontAlgn="base">
        <a:spcBef>
          <a:spcPct val="0"/>
        </a:spcBef>
        <a:spcAft>
          <a:spcPct val="0"/>
        </a:spcAft>
        <a:defRPr sz="3200" b="1">
          <a:solidFill>
            <a:schemeClr val="bg1"/>
          </a:solidFill>
          <a:latin typeface="Helvetica" pitchFamily="-105" charset="0"/>
          <a:ea typeface="ＭＳ Ｐゴシック" pitchFamily="-105" charset="-128"/>
          <a:cs typeface="ＭＳ Ｐゴシック" pitchFamily="-105" charset="-128"/>
        </a:defRPr>
      </a:lvl8pPr>
      <a:lvl9pPr marL="1828800" algn="l" defTabSz="457200" rtl="0" fontAlgn="base">
        <a:spcBef>
          <a:spcPct val="0"/>
        </a:spcBef>
        <a:spcAft>
          <a:spcPct val="0"/>
        </a:spcAft>
        <a:defRPr sz="3200" b="1">
          <a:solidFill>
            <a:schemeClr val="bg1"/>
          </a:solidFill>
          <a:latin typeface="Helvetica" pitchFamily="-105" charset="0"/>
          <a:ea typeface="ＭＳ Ｐゴシック" pitchFamily="-105" charset="-128"/>
          <a:cs typeface="ＭＳ Ｐゴシック" pitchFamily="-105" charset="-128"/>
        </a:defRPr>
      </a:lvl9pPr>
    </p:titleStyle>
    <p:bodyStyle>
      <a:lvl1pPr marL="342900" indent="-342900" algn="l" defTabSz="457200" rtl="0" eaLnBrk="0" fontAlgn="base" hangingPunct="0">
        <a:spcBef>
          <a:spcPct val="20000"/>
        </a:spcBef>
        <a:spcAft>
          <a:spcPct val="0"/>
        </a:spcAft>
        <a:buFont typeface="Arial" pitchFamily="34" charset="0"/>
        <a:buChar char="•"/>
        <a:defRPr sz="2400" b="1" kern="1200">
          <a:solidFill>
            <a:srgbClr val="005AA3"/>
          </a:solidFill>
          <a:latin typeface="Helvetica"/>
          <a:ea typeface="ＭＳ Ｐゴシック" pitchFamily="-105" charset="-128"/>
          <a:cs typeface="ＭＳ Ｐゴシック" pitchFamily="-105" charset="-128"/>
        </a:defRPr>
      </a:lvl1pPr>
      <a:lvl2pPr marL="742950" indent="-285750" algn="l" defTabSz="457200" rtl="0" eaLnBrk="0" fontAlgn="base" hangingPunct="0">
        <a:spcBef>
          <a:spcPct val="20000"/>
        </a:spcBef>
        <a:spcAft>
          <a:spcPct val="0"/>
        </a:spcAft>
        <a:buFont typeface="Arial" pitchFamily="34" charset="0"/>
        <a:buChar char="–"/>
        <a:defRPr sz="2000" kern="1200">
          <a:solidFill>
            <a:srgbClr val="005AA3"/>
          </a:solidFill>
          <a:latin typeface="Helvetica"/>
          <a:ea typeface="ＭＳ Ｐゴシック" pitchFamily="-105" charset="-128"/>
          <a:cs typeface="+mn-cs"/>
        </a:defRPr>
      </a:lvl2pPr>
      <a:lvl3pPr marL="1143000" indent="-228600" algn="l" defTabSz="457200" rtl="0" eaLnBrk="0" fontAlgn="base" hangingPunct="0">
        <a:spcBef>
          <a:spcPct val="20000"/>
        </a:spcBef>
        <a:spcAft>
          <a:spcPct val="0"/>
        </a:spcAft>
        <a:buFont typeface="Arial" pitchFamily="34" charset="0"/>
        <a:buChar char="•"/>
        <a:defRPr kern="1200">
          <a:solidFill>
            <a:srgbClr val="005AA3"/>
          </a:solidFill>
          <a:latin typeface="Helvetica"/>
          <a:ea typeface="ＭＳ Ｐゴシック" pitchFamily="-105" charset="-128"/>
          <a:cs typeface="+mn-cs"/>
        </a:defRPr>
      </a:lvl3pPr>
      <a:lvl4pPr marL="1600200" indent="-228600" algn="l" defTabSz="457200" rtl="0" eaLnBrk="0" fontAlgn="base" hangingPunct="0">
        <a:spcBef>
          <a:spcPct val="20000"/>
        </a:spcBef>
        <a:spcAft>
          <a:spcPct val="0"/>
        </a:spcAft>
        <a:buFont typeface="Arial" pitchFamily="34" charset="0"/>
        <a:buChar char="–"/>
        <a:defRPr sz="1400" b="1" i="1" kern="1200">
          <a:solidFill>
            <a:srgbClr val="CF0031"/>
          </a:solidFill>
          <a:latin typeface="Helvetica"/>
          <a:ea typeface="ＭＳ Ｐゴシック" pitchFamily="-105" charset="-128"/>
          <a:cs typeface="+mn-cs"/>
        </a:defRPr>
      </a:lvl4pPr>
      <a:lvl5pPr marL="2057400" indent="-228600" algn="l" defTabSz="457200" rtl="0" eaLnBrk="0" fontAlgn="base" hangingPunct="0">
        <a:spcBef>
          <a:spcPct val="20000"/>
        </a:spcBef>
        <a:spcAft>
          <a:spcPct val="0"/>
        </a:spcAft>
        <a:buFont typeface="Arial" pitchFamily="34" charset="0"/>
        <a:buChar char="»"/>
        <a:defRPr sz="1200" i="1" kern="1200">
          <a:solidFill>
            <a:srgbClr val="005AA3"/>
          </a:solidFill>
          <a:latin typeface="Helvetica"/>
          <a:ea typeface="ＭＳ Ｐゴシック" pitchFamily="-10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Document 16"/>
          <p:cNvSpPr>
            <a:spLocks noChangeArrowheads="1"/>
          </p:cNvSpPr>
          <p:nvPr userDrawn="1"/>
        </p:nvSpPr>
        <p:spPr bwMode="auto">
          <a:xfrm flipH="1">
            <a:off x="0" y="0"/>
            <a:ext cx="9144000" cy="1455738"/>
          </a:xfrm>
          <a:prstGeom prst="flowChartDocument">
            <a:avLst/>
          </a:prstGeom>
          <a:gradFill rotWithShape="1">
            <a:gsLst>
              <a:gs pos="0">
                <a:srgbClr val="004176"/>
              </a:gs>
              <a:gs pos="100000">
                <a:srgbClr val="005AA3"/>
              </a:gs>
            </a:gsLst>
            <a:lin ang="0"/>
          </a:gradFill>
          <a:ln w="9525">
            <a:noFill/>
            <a:miter lim="800000"/>
            <a:headEnd/>
            <a:tailEnd/>
          </a:ln>
          <a:effectLst>
            <a:outerShdw dist="23000" dir="5400000" rotWithShape="0">
              <a:srgbClr val="808080">
                <a:alpha val="34999"/>
              </a:srgbClr>
            </a:outerShdw>
          </a:effectLst>
        </p:spPr>
        <p:txBody>
          <a:bodyPr anchor="ctr"/>
          <a:lstStyle/>
          <a:p>
            <a:pPr algn="ctr" defTabSz="457200" fontAlgn="auto">
              <a:spcBef>
                <a:spcPts val="0"/>
              </a:spcBef>
              <a:spcAft>
                <a:spcPts val="0"/>
              </a:spcAft>
              <a:defRPr/>
            </a:pPr>
            <a:endParaRPr lang="en-US" dirty="0">
              <a:solidFill>
                <a:prstClr val="white"/>
              </a:solidFill>
              <a:latin typeface="Calibri"/>
              <a:ea typeface="ＭＳ Ｐゴシック" pitchFamily="29" charset="-128"/>
              <a:cs typeface="+mn-cs"/>
            </a:endParaRPr>
          </a:p>
        </p:txBody>
      </p:sp>
      <p:sp>
        <p:nvSpPr>
          <p:cNvPr id="1027" name="Title Placeholder 1"/>
          <p:cNvSpPr>
            <a:spLocks noGrp="1"/>
          </p:cNvSpPr>
          <p:nvPr>
            <p:ph type="title"/>
          </p:nvPr>
        </p:nvSpPr>
        <p:spPr bwMode="auto">
          <a:xfrm>
            <a:off x="457200" y="182563"/>
            <a:ext cx="8229600" cy="866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8686800" y="6432550"/>
            <a:ext cx="412750" cy="365125"/>
          </a:xfrm>
          <a:prstGeom prst="rect">
            <a:avLst/>
          </a:prstGeom>
        </p:spPr>
        <p:txBody>
          <a:bodyPr vert="horz" wrap="square" lIns="91440" tIns="45720" rIns="91440" bIns="45720" numCol="1" anchor="ctr" anchorCtr="0" compatLnSpc="1">
            <a:prstTxWarp prst="textNoShape">
              <a:avLst/>
            </a:prstTxWarp>
          </a:bodyPr>
          <a:lstStyle>
            <a:lvl1pPr algn="r">
              <a:defRPr sz="1000" b="1">
                <a:solidFill>
                  <a:srgbClr val="95B3D7"/>
                </a:solidFill>
                <a:latin typeface="Helvetica" pitchFamily="29" charset="0"/>
              </a:defRPr>
            </a:lvl1pPr>
          </a:lstStyle>
          <a:p>
            <a:pPr defTabSz="457200"/>
            <a:fld id="{5B98C3F0-BD94-48B1-91C3-04EA1337C30E}" type="slidenum">
              <a:rPr lang="en-US" smtClean="0">
                <a:ea typeface="ＭＳ Ｐゴシック" pitchFamily="29" charset="-128"/>
                <a:cs typeface="+mn-cs"/>
              </a:rPr>
              <a:pPr defTabSz="457200"/>
              <a:t>‹#›</a:t>
            </a:fld>
            <a:endParaRPr lang="en-US" smtClean="0">
              <a:ea typeface="ＭＳ Ｐゴシック" pitchFamily="29" charset="-128"/>
              <a:cs typeface="+mn-cs"/>
            </a:endParaRPr>
          </a:p>
        </p:txBody>
      </p:sp>
      <p:pic>
        <p:nvPicPr>
          <p:cNvPr id="1030" name="Picture 9" descr="Prepared_For_Life_4K.png"/>
          <p:cNvPicPr>
            <a:picLocks noChangeAspect="1"/>
          </p:cNvPicPr>
          <p:nvPr userDrawn="1"/>
        </p:nvPicPr>
        <p:blipFill>
          <a:blip r:embed="rId3" cstate="print"/>
          <a:srcRect/>
          <a:stretch>
            <a:fillRect/>
          </a:stretch>
        </p:blipFill>
        <p:spPr bwMode="auto">
          <a:xfrm>
            <a:off x="1028700" y="6564313"/>
            <a:ext cx="1074738" cy="134937"/>
          </a:xfrm>
          <a:prstGeom prst="rect">
            <a:avLst/>
          </a:prstGeom>
          <a:noFill/>
          <a:ln w="9525">
            <a:noFill/>
            <a:miter lim="800000"/>
            <a:headEnd/>
            <a:tailEnd/>
          </a:ln>
        </p:spPr>
      </p:pic>
      <p:sp>
        <p:nvSpPr>
          <p:cNvPr id="12" name="Date Placeholder 3"/>
          <p:cNvSpPr>
            <a:spLocks noGrp="1"/>
          </p:cNvSpPr>
          <p:nvPr>
            <p:ph type="dt" sz="half" idx="2"/>
          </p:nvPr>
        </p:nvSpPr>
        <p:spPr>
          <a:xfrm>
            <a:off x="3673475" y="6432550"/>
            <a:ext cx="1727200" cy="365125"/>
          </a:xfrm>
          <a:custGeom>
            <a:avLst/>
            <a:gdLst>
              <a:gd name="connsiteX0" fmla="*/ 0 w 595382"/>
              <a:gd name="connsiteY0" fmla="*/ 0 h 365125"/>
              <a:gd name="connsiteX1" fmla="*/ 595382 w 595382"/>
              <a:gd name="connsiteY1" fmla="*/ 0 h 365125"/>
              <a:gd name="connsiteX2" fmla="*/ 595382 w 595382"/>
              <a:gd name="connsiteY2" fmla="*/ 365125 h 365125"/>
              <a:gd name="connsiteX3" fmla="*/ 0 w 595382"/>
              <a:gd name="connsiteY3" fmla="*/ 365125 h 365125"/>
              <a:gd name="connsiteX4" fmla="*/ 0 w 595382"/>
              <a:gd name="connsiteY4" fmla="*/ 0 h 36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382" h="365125">
                <a:moveTo>
                  <a:pt x="0" y="0"/>
                </a:moveTo>
                <a:lnTo>
                  <a:pt x="595382" y="0"/>
                </a:lnTo>
                <a:lnTo>
                  <a:pt x="595382" y="365125"/>
                </a:lnTo>
                <a:lnTo>
                  <a:pt x="0" y="365125"/>
                </a:lnTo>
                <a:lnTo>
                  <a:pt x="0" y="0"/>
                </a:lnTo>
                <a:close/>
              </a:path>
            </a:pathLst>
          </a:custGeom>
        </p:spPr>
        <p:txBody>
          <a:bodyPr vert="horz" wrap="square" lIns="91440" tIns="45720" rIns="91440" bIns="45720" numCol="1" anchor="ctr" anchorCtr="1" compatLnSpc="1">
            <a:prstTxWarp prst="textNoShape">
              <a:avLst/>
            </a:prstTxWarp>
          </a:bodyPr>
          <a:lstStyle>
            <a:lvl1pPr>
              <a:defRPr sz="800">
                <a:solidFill>
                  <a:srgbClr val="95B3D7"/>
                </a:solidFill>
                <a:latin typeface="Helvetica" pitchFamily="29" charset="0"/>
              </a:defRPr>
            </a:lvl1pPr>
          </a:lstStyle>
          <a:p>
            <a:pPr defTabSz="457200"/>
            <a:fld id="{D605DA34-741A-4805-9B31-0E6DBECB6AAF}" type="datetime1">
              <a:rPr lang="en-US" smtClean="0">
                <a:ea typeface="ＭＳ Ｐゴシック" pitchFamily="29" charset="-128"/>
                <a:cs typeface="+mn-cs"/>
              </a:rPr>
              <a:pPr defTabSz="457200"/>
              <a:t>3/18/2013</a:t>
            </a:fld>
            <a:endParaRPr lang="en-US" smtClean="0">
              <a:ea typeface="ＭＳ Ｐゴシック" pitchFamily="29" charset="-128"/>
              <a:cs typeface="+mn-cs"/>
            </a:endParaRPr>
          </a:p>
        </p:txBody>
      </p:sp>
      <p:pic>
        <p:nvPicPr>
          <p:cNvPr id="1032" name="Picture 8" descr="NewGraphicStandard.png"/>
          <p:cNvPicPr>
            <a:picLocks noChangeAspect="1"/>
          </p:cNvPicPr>
          <p:nvPr userDrawn="1"/>
        </p:nvPicPr>
        <p:blipFill>
          <a:blip r:embed="rId4" cstate="print"/>
          <a:srcRect/>
          <a:stretch>
            <a:fillRect/>
          </a:stretch>
        </p:blipFill>
        <p:spPr bwMode="auto">
          <a:xfrm>
            <a:off x="6292850" y="6461125"/>
            <a:ext cx="1830388" cy="312738"/>
          </a:xfrm>
          <a:prstGeom prst="rect">
            <a:avLst/>
          </a:prstGeom>
          <a:noFill/>
          <a:ln w="9525">
            <a:noFill/>
            <a:miter lim="800000"/>
            <a:headEnd/>
            <a:tailEnd/>
          </a:ln>
        </p:spPr>
      </p:pic>
      <p:sp>
        <p:nvSpPr>
          <p:cNvPr id="15" name="Rectangle 14"/>
          <p:cNvSpPr/>
          <p:nvPr userDrawn="1"/>
        </p:nvSpPr>
        <p:spPr>
          <a:xfrm flipV="1">
            <a:off x="0" y="6330950"/>
            <a:ext cx="9144000" cy="46038"/>
          </a:xfrm>
          <a:prstGeom prst="rect">
            <a:avLst/>
          </a:prstGeom>
          <a:solidFill>
            <a:srgbClr val="CF003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4105" r:id="rId1"/>
  </p:sldLayoutIdLst>
  <p:timing>
    <p:tnLst>
      <p:par>
        <p:cTn id="1" dur="indefinite" restart="never" nodeType="tmRoot"/>
      </p:par>
    </p:tnLst>
  </p:timing>
  <p:hf hdr="0" ftr="0" dt="0"/>
  <p:txStyles>
    <p:titleStyle>
      <a:lvl1pPr algn="l" defTabSz="457200" rtl="0" eaLnBrk="0" fontAlgn="base" hangingPunct="0">
        <a:spcBef>
          <a:spcPct val="0"/>
        </a:spcBef>
        <a:spcAft>
          <a:spcPct val="0"/>
        </a:spcAft>
        <a:defRPr sz="3200" b="1" kern="1200">
          <a:solidFill>
            <a:schemeClr val="bg1"/>
          </a:solidFill>
          <a:latin typeface="Helvetica"/>
          <a:ea typeface="ＭＳ Ｐゴシック" pitchFamily="-105" charset="-128"/>
          <a:cs typeface="ＭＳ Ｐゴシック" pitchFamily="-105" charset="-128"/>
        </a:defRPr>
      </a:lvl1pPr>
      <a:lvl2pPr algn="l" defTabSz="457200" rtl="0" eaLnBrk="0" fontAlgn="base" hangingPunct="0">
        <a:spcBef>
          <a:spcPct val="0"/>
        </a:spcBef>
        <a:spcAft>
          <a:spcPct val="0"/>
        </a:spcAft>
        <a:defRPr sz="3200" b="1">
          <a:solidFill>
            <a:schemeClr val="bg1"/>
          </a:solidFill>
          <a:latin typeface="Helvetica" pitchFamily="-105" charset="0"/>
          <a:ea typeface="ＭＳ Ｐゴシック" pitchFamily="-105" charset="-128"/>
          <a:cs typeface="ＭＳ Ｐゴシック" pitchFamily="-105" charset="-128"/>
        </a:defRPr>
      </a:lvl2pPr>
      <a:lvl3pPr algn="l" defTabSz="457200" rtl="0" eaLnBrk="0" fontAlgn="base" hangingPunct="0">
        <a:spcBef>
          <a:spcPct val="0"/>
        </a:spcBef>
        <a:spcAft>
          <a:spcPct val="0"/>
        </a:spcAft>
        <a:defRPr sz="3200" b="1">
          <a:solidFill>
            <a:schemeClr val="bg1"/>
          </a:solidFill>
          <a:latin typeface="Helvetica" pitchFamily="-105" charset="0"/>
          <a:ea typeface="ＭＳ Ｐゴシック" pitchFamily="-105" charset="-128"/>
          <a:cs typeface="ＭＳ Ｐゴシック" pitchFamily="-105" charset="-128"/>
        </a:defRPr>
      </a:lvl3pPr>
      <a:lvl4pPr algn="l" defTabSz="457200" rtl="0" eaLnBrk="0" fontAlgn="base" hangingPunct="0">
        <a:spcBef>
          <a:spcPct val="0"/>
        </a:spcBef>
        <a:spcAft>
          <a:spcPct val="0"/>
        </a:spcAft>
        <a:defRPr sz="3200" b="1">
          <a:solidFill>
            <a:schemeClr val="bg1"/>
          </a:solidFill>
          <a:latin typeface="Helvetica" pitchFamily="-105" charset="0"/>
          <a:ea typeface="ＭＳ Ｐゴシック" pitchFamily="-105" charset="-128"/>
          <a:cs typeface="ＭＳ Ｐゴシック" pitchFamily="-105" charset="-128"/>
        </a:defRPr>
      </a:lvl4pPr>
      <a:lvl5pPr algn="l" defTabSz="457200" rtl="0" eaLnBrk="0" fontAlgn="base" hangingPunct="0">
        <a:spcBef>
          <a:spcPct val="0"/>
        </a:spcBef>
        <a:spcAft>
          <a:spcPct val="0"/>
        </a:spcAft>
        <a:defRPr sz="3200" b="1">
          <a:solidFill>
            <a:schemeClr val="bg1"/>
          </a:solidFill>
          <a:latin typeface="Helvetica" pitchFamily="-105" charset="0"/>
          <a:ea typeface="ＭＳ Ｐゴシック" pitchFamily="-105" charset="-128"/>
          <a:cs typeface="ＭＳ Ｐゴシック" pitchFamily="-105" charset="-128"/>
        </a:defRPr>
      </a:lvl5pPr>
      <a:lvl6pPr marL="457200" algn="l" defTabSz="457200" rtl="0" fontAlgn="base">
        <a:spcBef>
          <a:spcPct val="0"/>
        </a:spcBef>
        <a:spcAft>
          <a:spcPct val="0"/>
        </a:spcAft>
        <a:defRPr sz="3200" b="1">
          <a:solidFill>
            <a:schemeClr val="bg1"/>
          </a:solidFill>
          <a:latin typeface="Helvetica" pitchFamily="-105" charset="0"/>
          <a:ea typeface="ＭＳ Ｐゴシック" pitchFamily="-105" charset="-128"/>
          <a:cs typeface="ＭＳ Ｐゴシック" pitchFamily="-105" charset="-128"/>
        </a:defRPr>
      </a:lvl6pPr>
      <a:lvl7pPr marL="914400" algn="l" defTabSz="457200" rtl="0" fontAlgn="base">
        <a:spcBef>
          <a:spcPct val="0"/>
        </a:spcBef>
        <a:spcAft>
          <a:spcPct val="0"/>
        </a:spcAft>
        <a:defRPr sz="3200" b="1">
          <a:solidFill>
            <a:schemeClr val="bg1"/>
          </a:solidFill>
          <a:latin typeface="Helvetica" pitchFamily="-105" charset="0"/>
          <a:ea typeface="ＭＳ Ｐゴシック" pitchFamily="-105" charset="-128"/>
          <a:cs typeface="ＭＳ Ｐゴシック" pitchFamily="-105" charset="-128"/>
        </a:defRPr>
      </a:lvl7pPr>
      <a:lvl8pPr marL="1371600" algn="l" defTabSz="457200" rtl="0" fontAlgn="base">
        <a:spcBef>
          <a:spcPct val="0"/>
        </a:spcBef>
        <a:spcAft>
          <a:spcPct val="0"/>
        </a:spcAft>
        <a:defRPr sz="3200" b="1">
          <a:solidFill>
            <a:schemeClr val="bg1"/>
          </a:solidFill>
          <a:latin typeface="Helvetica" pitchFamily="-105" charset="0"/>
          <a:ea typeface="ＭＳ Ｐゴシック" pitchFamily="-105" charset="-128"/>
          <a:cs typeface="ＭＳ Ｐゴシック" pitchFamily="-105" charset="-128"/>
        </a:defRPr>
      </a:lvl8pPr>
      <a:lvl9pPr marL="1828800" algn="l" defTabSz="457200" rtl="0" fontAlgn="base">
        <a:spcBef>
          <a:spcPct val="0"/>
        </a:spcBef>
        <a:spcAft>
          <a:spcPct val="0"/>
        </a:spcAft>
        <a:defRPr sz="3200" b="1">
          <a:solidFill>
            <a:schemeClr val="bg1"/>
          </a:solidFill>
          <a:latin typeface="Helvetica" pitchFamily="-105" charset="0"/>
          <a:ea typeface="ＭＳ Ｐゴシック" pitchFamily="-105" charset="-128"/>
          <a:cs typeface="ＭＳ Ｐゴシック" pitchFamily="-105" charset="-128"/>
        </a:defRPr>
      </a:lvl9pPr>
    </p:titleStyle>
    <p:bodyStyle>
      <a:lvl1pPr marL="342900" indent="-342900" algn="l" defTabSz="457200" rtl="0" eaLnBrk="0" fontAlgn="base" hangingPunct="0">
        <a:spcBef>
          <a:spcPct val="20000"/>
        </a:spcBef>
        <a:spcAft>
          <a:spcPct val="0"/>
        </a:spcAft>
        <a:buFont typeface="Arial" pitchFamily="34" charset="0"/>
        <a:buChar char="•"/>
        <a:defRPr sz="2400" b="1" kern="1200">
          <a:solidFill>
            <a:srgbClr val="005AA3"/>
          </a:solidFill>
          <a:latin typeface="Helvetica"/>
          <a:ea typeface="ＭＳ Ｐゴシック" pitchFamily="-105" charset="-128"/>
          <a:cs typeface="ＭＳ Ｐゴシック" pitchFamily="-105" charset="-128"/>
        </a:defRPr>
      </a:lvl1pPr>
      <a:lvl2pPr marL="742950" indent="-285750" algn="l" defTabSz="457200" rtl="0" eaLnBrk="0" fontAlgn="base" hangingPunct="0">
        <a:spcBef>
          <a:spcPct val="20000"/>
        </a:spcBef>
        <a:spcAft>
          <a:spcPct val="0"/>
        </a:spcAft>
        <a:buFont typeface="Arial" pitchFamily="34" charset="0"/>
        <a:buChar char="–"/>
        <a:defRPr sz="2000" kern="1200">
          <a:solidFill>
            <a:srgbClr val="005AA3"/>
          </a:solidFill>
          <a:latin typeface="Helvetica"/>
          <a:ea typeface="ＭＳ Ｐゴシック" pitchFamily="-105" charset="-128"/>
          <a:cs typeface="+mn-cs"/>
        </a:defRPr>
      </a:lvl2pPr>
      <a:lvl3pPr marL="1143000" indent="-228600" algn="l" defTabSz="457200" rtl="0" eaLnBrk="0" fontAlgn="base" hangingPunct="0">
        <a:spcBef>
          <a:spcPct val="20000"/>
        </a:spcBef>
        <a:spcAft>
          <a:spcPct val="0"/>
        </a:spcAft>
        <a:buFont typeface="Arial" pitchFamily="34" charset="0"/>
        <a:buChar char="•"/>
        <a:defRPr kern="1200">
          <a:solidFill>
            <a:srgbClr val="005AA3"/>
          </a:solidFill>
          <a:latin typeface="Helvetica"/>
          <a:ea typeface="ＭＳ Ｐゴシック" pitchFamily="-105" charset="-128"/>
          <a:cs typeface="+mn-cs"/>
        </a:defRPr>
      </a:lvl3pPr>
      <a:lvl4pPr marL="1600200" indent="-228600" algn="l" defTabSz="457200" rtl="0" eaLnBrk="0" fontAlgn="base" hangingPunct="0">
        <a:spcBef>
          <a:spcPct val="20000"/>
        </a:spcBef>
        <a:spcAft>
          <a:spcPct val="0"/>
        </a:spcAft>
        <a:buFont typeface="Arial" pitchFamily="34" charset="0"/>
        <a:buChar char="–"/>
        <a:defRPr sz="1400" b="1" i="1" kern="1200">
          <a:solidFill>
            <a:srgbClr val="CF0031"/>
          </a:solidFill>
          <a:latin typeface="Helvetica"/>
          <a:ea typeface="ＭＳ Ｐゴシック" pitchFamily="-105" charset="-128"/>
          <a:cs typeface="+mn-cs"/>
        </a:defRPr>
      </a:lvl4pPr>
      <a:lvl5pPr marL="2057400" indent="-228600" algn="l" defTabSz="457200" rtl="0" eaLnBrk="0" fontAlgn="base" hangingPunct="0">
        <a:spcBef>
          <a:spcPct val="20000"/>
        </a:spcBef>
        <a:spcAft>
          <a:spcPct val="0"/>
        </a:spcAft>
        <a:buFont typeface="Arial" pitchFamily="34" charset="0"/>
        <a:buChar char="»"/>
        <a:defRPr sz="1200" i="1" kern="1200">
          <a:solidFill>
            <a:srgbClr val="005AA3"/>
          </a:solidFill>
          <a:latin typeface="Helvetica"/>
          <a:ea typeface="ＭＳ Ｐゴシック" pitchFamily="-10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Document 16"/>
          <p:cNvSpPr>
            <a:spLocks noChangeArrowheads="1"/>
          </p:cNvSpPr>
          <p:nvPr userDrawn="1"/>
        </p:nvSpPr>
        <p:spPr bwMode="auto">
          <a:xfrm flipH="1">
            <a:off x="0" y="0"/>
            <a:ext cx="9144000" cy="1455738"/>
          </a:xfrm>
          <a:prstGeom prst="flowChartDocument">
            <a:avLst/>
          </a:prstGeom>
          <a:gradFill rotWithShape="1">
            <a:gsLst>
              <a:gs pos="0">
                <a:srgbClr val="004176"/>
              </a:gs>
              <a:gs pos="100000">
                <a:srgbClr val="005AA3"/>
              </a:gs>
            </a:gsLst>
            <a:lin ang="0"/>
          </a:gradFill>
          <a:ln w="9525">
            <a:noFill/>
            <a:miter lim="800000"/>
            <a:headEnd/>
            <a:tailEnd/>
          </a:ln>
          <a:effectLst>
            <a:outerShdw dist="23000" dir="5400000" rotWithShape="0">
              <a:srgbClr val="808080">
                <a:alpha val="34999"/>
              </a:srgbClr>
            </a:outerShdw>
          </a:effectLst>
        </p:spPr>
        <p:txBody>
          <a:bodyPr anchor="ctr"/>
          <a:lstStyle/>
          <a:p>
            <a:pPr algn="ctr" defTabSz="457200" fontAlgn="auto">
              <a:spcBef>
                <a:spcPts val="0"/>
              </a:spcBef>
              <a:spcAft>
                <a:spcPts val="0"/>
              </a:spcAft>
              <a:defRPr/>
            </a:pPr>
            <a:endParaRPr lang="en-US" dirty="0">
              <a:solidFill>
                <a:prstClr val="white"/>
              </a:solidFill>
              <a:latin typeface="Calibri"/>
              <a:ea typeface="ＭＳ Ｐゴシック" pitchFamily="29" charset="-128"/>
              <a:cs typeface="+mn-cs"/>
            </a:endParaRPr>
          </a:p>
        </p:txBody>
      </p:sp>
      <p:sp>
        <p:nvSpPr>
          <p:cNvPr id="1027" name="Title Placeholder 1"/>
          <p:cNvSpPr>
            <a:spLocks noGrp="1"/>
          </p:cNvSpPr>
          <p:nvPr>
            <p:ph type="title"/>
          </p:nvPr>
        </p:nvSpPr>
        <p:spPr bwMode="auto">
          <a:xfrm>
            <a:off x="457200" y="182563"/>
            <a:ext cx="8229600" cy="8667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8686800" y="6432550"/>
            <a:ext cx="412750" cy="365125"/>
          </a:xfrm>
          <a:prstGeom prst="rect">
            <a:avLst/>
          </a:prstGeom>
        </p:spPr>
        <p:txBody>
          <a:bodyPr vert="horz" wrap="square" lIns="91440" tIns="45720" rIns="91440" bIns="45720" numCol="1" anchor="ctr" anchorCtr="0" compatLnSpc="1">
            <a:prstTxWarp prst="textNoShape">
              <a:avLst/>
            </a:prstTxWarp>
          </a:bodyPr>
          <a:lstStyle>
            <a:lvl1pPr algn="r">
              <a:defRPr sz="1000" b="1">
                <a:solidFill>
                  <a:srgbClr val="95B3D7"/>
                </a:solidFill>
                <a:latin typeface="Helvetica" pitchFamily="29" charset="0"/>
              </a:defRPr>
            </a:lvl1pPr>
          </a:lstStyle>
          <a:p>
            <a:pPr defTabSz="457200"/>
            <a:fld id="{5B98C3F0-BD94-48B1-91C3-04EA1337C30E}" type="slidenum">
              <a:rPr lang="en-US" smtClean="0">
                <a:ea typeface="ＭＳ Ｐゴシック" pitchFamily="29" charset="-128"/>
                <a:cs typeface="+mn-cs"/>
              </a:rPr>
              <a:pPr defTabSz="457200"/>
              <a:t>‹#›</a:t>
            </a:fld>
            <a:endParaRPr lang="en-US" smtClean="0">
              <a:ea typeface="ＭＳ Ｐゴシック" pitchFamily="29" charset="-128"/>
              <a:cs typeface="+mn-cs"/>
            </a:endParaRPr>
          </a:p>
        </p:txBody>
      </p:sp>
      <p:pic>
        <p:nvPicPr>
          <p:cNvPr id="1030" name="Picture 9" descr="Prepared_For_Life_4K.png"/>
          <p:cNvPicPr>
            <a:picLocks noChangeAspect="1"/>
          </p:cNvPicPr>
          <p:nvPr userDrawn="1"/>
        </p:nvPicPr>
        <p:blipFill>
          <a:blip r:embed="rId3" cstate="print"/>
          <a:srcRect/>
          <a:stretch>
            <a:fillRect/>
          </a:stretch>
        </p:blipFill>
        <p:spPr bwMode="auto">
          <a:xfrm>
            <a:off x="1028700" y="6564313"/>
            <a:ext cx="1074738" cy="134937"/>
          </a:xfrm>
          <a:prstGeom prst="rect">
            <a:avLst/>
          </a:prstGeom>
          <a:noFill/>
          <a:ln w="9525">
            <a:noFill/>
            <a:miter lim="800000"/>
            <a:headEnd/>
            <a:tailEnd/>
          </a:ln>
        </p:spPr>
      </p:pic>
      <p:sp>
        <p:nvSpPr>
          <p:cNvPr id="12" name="Date Placeholder 3"/>
          <p:cNvSpPr>
            <a:spLocks noGrp="1"/>
          </p:cNvSpPr>
          <p:nvPr>
            <p:ph type="dt" sz="half" idx="2"/>
          </p:nvPr>
        </p:nvSpPr>
        <p:spPr>
          <a:xfrm>
            <a:off x="3673475" y="6432550"/>
            <a:ext cx="1727200" cy="365125"/>
          </a:xfrm>
          <a:custGeom>
            <a:avLst/>
            <a:gdLst>
              <a:gd name="connsiteX0" fmla="*/ 0 w 595382"/>
              <a:gd name="connsiteY0" fmla="*/ 0 h 365125"/>
              <a:gd name="connsiteX1" fmla="*/ 595382 w 595382"/>
              <a:gd name="connsiteY1" fmla="*/ 0 h 365125"/>
              <a:gd name="connsiteX2" fmla="*/ 595382 w 595382"/>
              <a:gd name="connsiteY2" fmla="*/ 365125 h 365125"/>
              <a:gd name="connsiteX3" fmla="*/ 0 w 595382"/>
              <a:gd name="connsiteY3" fmla="*/ 365125 h 365125"/>
              <a:gd name="connsiteX4" fmla="*/ 0 w 595382"/>
              <a:gd name="connsiteY4" fmla="*/ 0 h 36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382" h="365125">
                <a:moveTo>
                  <a:pt x="0" y="0"/>
                </a:moveTo>
                <a:lnTo>
                  <a:pt x="595382" y="0"/>
                </a:lnTo>
                <a:lnTo>
                  <a:pt x="595382" y="365125"/>
                </a:lnTo>
                <a:lnTo>
                  <a:pt x="0" y="365125"/>
                </a:lnTo>
                <a:lnTo>
                  <a:pt x="0" y="0"/>
                </a:lnTo>
                <a:close/>
              </a:path>
            </a:pathLst>
          </a:custGeom>
        </p:spPr>
        <p:txBody>
          <a:bodyPr vert="horz" wrap="square" lIns="91440" tIns="45720" rIns="91440" bIns="45720" numCol="1" anchor="ctr" anchorCtr="1" compatLnSpc="1">
            <a:prstTxWarp prst="textNoShape">
              <a:avLst/>
            </a:prstTxWarp>
          </a:bodyPr>
          <a:lstStyle>
            <a:lvl1pPr>
              <a:defRPr sz="800">
                <a:solidFill>
                  <a:srgbClr val="95B3D7"/>
                </a:solidFill>
                <a:latin typeface="Helvetica" pitchFamily="29" charset="0"/>
              </a:defRPr>
            </a:lvl1pPr>
          </a:lstStyle>
          <a:p>
            <a:pPr defTabSz="457200"/>
            <a:fld id="{D605DA34-741A-4805-9B31-0E6DBECB6AAF}" type="datetime1">
              <a:rPr lang="en-US" smtClean="0">
                <a:ea typeface="ＭＳ Ｐゴシック" pitchFamily="29" charset="-128"/>
                <a:cs typeface="+mn-cs"/>
              </a:rPr>
              <a:pPr defTabSz="457200"/>
              <a:t>3/18/2013</a:t>
            </a:fld>
            <a:endParaRPr lang="en-US" smtClean="0">
              <a:ea typeface="ＭＳ Ｐゴシック" pitchFamily="29" charset="-128"/>
              <a:cs typeface="+mn-cs"/>
            </a:endParaRPr>
          </a:p>
        </p:txBody>
      </p:sp>
      <p:pic>
        <p:nvPicPr>
          <p:cNvPr id="1032" name="Picture 8" descr="NewGraphicStandard.png"/>
          <p:cNvPicPr>
            <a:picLocks noChangeAspect="1"/>
          </p:cNvPicPr>
          <p:nvPr userDrawn="1"/>
        </p:nvPicPr>
        <p:blipFill>
          <a:blip r:embed="rId4" cstate="print"/>
          <a:srcRect/>
          <a:stretch>
            <a:fillRect/>
          </a:stretch>
        </p:blipFill>
        <p:spPr bwMode="auto">
          <a:xfrm>
            <a:off x="6292850" y="6461125"/>
            <a:ext cx="1830388" cy="312738"/>
          </a:xfrm>
          <a:prstGeom prst="rect">
            <a:avLst/>
          </a:prstGeom>
          <a:noFill/>
          <a:ln w="9525">
            <a:noFill/>
            <a:miter lim="800000"/>
            <a:headEnd/>
            <a:tailEnd/>
          </a:ln>
        </p:spPr>
      </p:pic>
      <p:sp>
        <p:nvSpPr>
          <p:cNvPr id="15" name="Rectangle 14"/>
          <p:cNvSpPr/>
          <p:nvPr userDrawn="1"/>
        </p:nvSpPr>
        <p:spPr>
          <a:xfrm flipV="1">
            <a:off x="0" y="6330950"/>
            <a:ext cx="9144000" cy="46038"/>
          </a:xfrm>
          <a:prstGeom prst="rect">
            <a:avLst/>
          </a:prstGeom>
          <a:solidFill>
            <a:srgbClr val="CF003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4107" r:id="rId1"/>
  </p:sldLayoutIdLst>
  <p:timing>
    <p:tnLst>
      <p:par>
        <p:cTn id="1" dur="indefinite" restart="never" nodeType="tmRoot"/>
      </p:par>
    </p:tnLst>
  </p:timing>
  <p:hf hdr="0" ftr="0" dt="0"/>
  <p:txStyles>
    <p:titleStyle>
      <a:lvl1pPr algn="l" defTabSz="457200" rtl="0" eaLnBrk="0" fontAlgn="base" hangingPunct="0">
        <a:spcBef>
          <a:spcPct val="0"/>
        </a:spcBef>
        <a:spcAft>
          <a:spcPct val="0"/>
        </a:spcAft>
        <a:defRPr sz="3200" b="1" kern="1200">
          <a:solidFill>
            <a:schemeClr val="bg1"/>
          </a:solidFill>
          <a:latin typeface="Helvetica"/>
          <a:ea typeface="ＭＳ Ｐゴシック" pitchFamily="-105" charset="-128"/>
          <a:cs typeface="ＭＳ Ｐゴシック" pitchFamily="-105" charset="-128"/>
        </a:defRPr>
      </a:lvl1pPr>
      <a:lvl2pPr algn="l" defTabSz="457200" rtl="0" eaLnBrk="0" fontAlgn="base" hangingPunct="0">
        <a:spcBef>
          <a:spcPct val="0"/>
        </a:spcBef>
        <a:spcAft>
          <a:spcPct val="0"/>
        </a:spcAft>
        <a:defRPr sz="3200" b="1">
          <a:solidFill>
            <a:schemeClr val="bg1"/>
          </a:solidFill>
          <a:latin typeface="Helvetica" pitchFamily="-105" charset="0"/>
          <a:ea typeface="ＭＳ Ｐゴシック" pitchFamily="-105" charset="-128"/>
          <a:cs typeface="ＭＳ Ｐゴシック" pitchFamily="-105" charset="-128"/>
        </a:defRPr>
      </a:lvl2pPr>
      <a:lvl3pPr algn="l" defTabSz="457200" rtl="0" eaLnBrk="0" fontAlgn="base" hangingPunct="0">
        <a:spcBef>
          <a:spcPct val="0"/>
        </a:spcBef>
        <a:spcAft>
          <a:spcPct val="0"/>
        </a:spcAft>
        <a:defRPr sz="3200" b="1">
          <a:solidFill>
            <a:schemeClr val="bg1"/>
          </a:solidFill>
          <a:latin typeface="Helvetica" pitchFamily="-105" charset="0"/>
          <a:ea typeface="ＭＳ Ｐゴシック" pitchFamily="-105" charset="-128"/>
          <a:cs typeface="ＭＳ Ｐゴシック" pitchFamily="-105" charset="-128"/>
        </a:defRPr>
      </a:lvl3pPr>
      <a:lvl4pPr algn="l" defTabSz="457200" rtl="0" eaLnBrk="0" fontAlgn="base" hangingPunct="0">
        <a:spcBef>
          <a:spcPct val="0"/>
        </a:spcBef>
        <a:spcAft>
          <a:spcPct val="0"/>
        </a:spcAft>
        <a:defRPr sz="3200" b="1">
          <a:solidFill>
            <a:schemeClr val="bg1"/>
          </a:solidFill>
          <a:latin typeface="Helvetica" pitchFamily="-105" charset="0"/>
          <a:ea typeface="ＭＳ Ｐゴシック" pitchFamily="-105" charset="-128"/>
          <a:cs typeface="ＭＳ Ｐゴシック" pitchFamily="-105" charset="-128"/>
        </a:defRPr>
      </a:lvl4pPr>
      <a:lvl5pPr algn="l" defTabSz="457200" rtl="0" eaLnBrk="0" fontAlgn="base" hangingPunct="0">
        <a:spcBef>
          <a:spcPct val="0"/>
        </a:spcBef>
        <a:spcAft>
          <a:spcPct val="0"/>
        </a:spcAft>
        <a:defRPr sz="3200" b="1">
          <a:solidFill>
            <a:schemeClr val="bg1"/>
          </a:solidFill>
          <a:latin typeface="Helvetica" pitchFamily="-105" charset="0"/>
          <a:ea typeface="ＭＳ Ｐゴシック" pitchFamily="-105" charset="-128"/>
          <a:cs typeface="ＭＳ Ｐゴシック" pitchFamily="-105" charset="-128"/>
        </a:defRPr>
      </a:lvl5pPr>
      <a:lvl6pPr marL="457200" algn="l" defTabSz="457200" rtl="0" fontAlgn="base">
        <a:spcBef>
          <a:spcPct val="0"/>
        </a:spcBef>
        <a:spcAft>
          <a:spcPct val="0"/>
        </a:spcAft>
        <a:defRPr sz="3200" b="1">
          <a:solidFill>
            <a:schemeClr val="bg1"/>
          </a:solidFill>
          <a:latin typeface="Helvetica" pitchFamily="-105" charset="0"/>
          <a:ea typeface="ＭＳ Ｐゴシック" pitchFamily="-105" charset="-128"/>
          <a:cs typeface="ＭＳ Ｐゴシック" pitchFamily="-105" charset="-128"/>
        </a:defRPr>
      </a:lvl6pPr>
      <a:lvl7pPr marL="914400" algn="l" defTabSz="457200" rtl="0" fontAlgn="base">
        <a:spcBef>
          <a:spcPct val="0"/>
        </a:spcBef>
        <a:spcAft>
          <a:spcPct val="0"/>
        </a:spcAft>
        <a:defRPr sz="3200" b="1">
          <a:solidFill>
            <a:schemeClr val="bg1"/>
          </a:solidFill>
          <a:latin typeface="Helvetica" pitchFamily="-105" charset="0"/>
          <a:ea typeface="ＭＳ Ｐゴシック" pitchFamily="-105" charset="-128"/>
          <a:cs typeface="ＭＳ Ｐゴシック" pitchFamily="-105" charset="-128"/>
        </a:defRPr>
      </a:lvl7pPr>
      <a:lvl8pPr marL="1371600" algn="l" defTabSz="457200" rtl="0" fontAlgn="base">
        <a:spcBef>
          <a:spcPct val="0"/>
        </a:spcBef>
        <a:spcAft>
          <a:spcPct val="0"/>
        </a:spcAft>
        <a:defRPr sz="3200" b="1">
          <a:solidFill>
            <a:schemeClr val="bg1"/>
          </a:solidFill>
          <a:latin typeface="Helvetica" pitchFamily="-105" charset="0"/>
          <a:ea typeface="ＭＳ Ｐゴシック" pitchFamily="-105" charset="-128"/>
          <a:cs typeface="ＭＳ Ｐゴシック" pitchFamily="-105" charset="-128"/>
        </a:defRPr>
      </a:lvl8pPr>
      <a:lvl9pPr marL="1828800" algn="l" defTabSz="457200" rtl="0" fontAlgn="base">
        <a:spcBef>
          <a:spcPct val="0"/>
        </a:spcBef>
        <a:spcAft>
          <a:spcPct val="0"/>
        </a:spcAft>
        <a:defRPr sz="3200" b="1">
          <a:solidFill>
            <a:schemeClr val="bg1"/>
          </a:solidFill>
          <a:latin typeface="Helvetica" pitchFamily="-105" charset="0"/>
          <a:ea typeface="ＭＳ Ｐゴシック" pitchFamily="-105" charset="-128"/>
          <a:cs typeface="ＭＳ Ｐゴシック" pitchFamily="-105" charset="-128"/>
        </a:defRPr>
      </a:lvl9pPr>
    </p:titleStyle>
    <p:bodyStyle>
      <a:lvl1pPr marL="342900" indent="-342900" algn="l" defTabSz="457200" rtl="0" eaLnBrk="0" fontAlgn="base" hangingPunct="0">
        <a:spcBef>
          <a:spcPct val="20000"/>
        </a:spcBef>
        <a:spcAft>
          <a:spcPct val="0"/>
        </a:spcAft>
        <a:buFont typeface="Arial" pitchFamily="34" charset="0"/>
        <a:buChar char="•"/>
        <a:defRPr sz="2400" b="1" kern="1200">
          <a:solidFill>
            <a:srgbClr val="005AA3"/>
          </a:solidFill>
          <a:latin typeface="Helvetica"/>
          <a:ea typeface="ＭＳ Ｐゴシック" pitchFamily="-105" charset="-128"/>
          <a:cs typeface="ＭＳ Ｐゴシック" pitchFamily="-105" charset="-128"/>
        </a:defRPr>
      </a:lvl1pPr>
      <a:lvl2pPr marL="742950" indent="-285750" algn="l" defTabSz="457200" rtl="0" eaLnBrk="0" fontAlgn="base" hangingPunct="0">
        <a:spcBef>
          <a:spcPct val="20000"/>
        </a:spcBef>
        <a:spcAft>
          <a:spcPct val="0"/>
        </a:spcAft>
        <a:buFont typeface="Arial" pitchFamily="34" charset="0"/>
        <a:buChar char="–"/>
        <a:defRPr sz="2000" kern="1200">
          <a:solidFill>
            <a:srgbClr val="005AA3"/>
          </a:solidFill>
          <a:latin typeface="Helvetica"/>
          <a:ea typeface="ＭＳ Ｐゴシック" pitchFamily="-105" charset="-128"/>
          <a:cs typeface="+mn-cs"/>
        </a:defRPr>
      </a:lvl2pPr>
      <a:lvl3pPr marL="1143000" indent="-228600" algn="l" defTabSz="457200" rtl="0" eaLnBrk="0" fontAlgn="base" hangingPunct="0">
        <a:spcBef>
          <a:spcPct val="20000"/>
        </a:spcBef>
        <a:spcAft>
          <a:spcPct val="0"/>
        </a:spcAft>
        <a:buFont typeface="Arial" pitchFamily="34" charset="0"/>
        <a:buChar char="•"/>
        <a:defRPr kern="1200">
          <a:solidFill>
            <a:srgbClr val="005AA3"/>
          </a:solidFill>
          <a:latin typeface="Helvetica"/>
          <a:ea typeface="ＭＳ Ｐゴシック" pitchFamily="-105" charset="-128"/>
          <a:cs typeface="+mn-cs"/>
        </a:defRPr>
      </a:lvl3pPr>
      <a:lvl4pPr marL="1600200" indent="-228600" algn="l" defTabSz="457200" rtl="0" eaLnBrk="0" fontAlgn="base" hangingPunct="0">
        <a:spcBef>
          <a:spcPct val="20000"/>
        </a:spcBef>
        <a:spcAft>
          <a:spcPct val="0"/>
        </a:spcAft>
        <a:buFont typeface="Arial" pitchFamily="34" charset="0"/>
        <a:buChar char="–"/>
        <a:defRPr sz="1400" b="1" i="1" kern="1200">
          <a:solidFill>
            <a:srgbClr val="CF0031"/>
          </a:solidFill>
          <a:latin typeface="Helvetica"/>
          <a:ea typeface="ＭＳ Ｐゴシック" pitchFamily="-105" charset="-128"/>
          <a:cs typeface="+mn-cs"/>
        </a:defRPr>
      </a:lvl4pPr>
      <a:lvl5pPr marL="2057400" indent="-228600" algn="l" defTabSz="457200" rtl="0" eaLnBrk="0" fontAlgn="base" hangingPunct="0">
        <a:spcBef>
          <a:spcPct val="20000"/>
        </a:spcBef>
        <a:spcAft>
          <a:spcPct val="0"/>
        </a:spcAft>
        <a:buFont typeface="Arial" pitchFamily="34" charset="0"/>
        <a:buChar char="»"/>
        <a:defRPr sz="1200" i="1" kern="1200">
          <a:solidFill>
            <a:srgbClr val="005AA3"/>
          </a:solidFill>
          <a:latin typeface="Helvetica"/>
          <a:ea typeface="ＭＳ Ｐゴシック" pitchFamily="-10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3/18/2013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3/18/2013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3/18/2013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3/18/2013</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5.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152400"/>
            <a:ext cx="6202362" cy="1143000"/>
          </a:xfrm>
        </p:spPr>
        <p:txBody>
          <a:bodyPr/>
          <a:lstStyle/>
          <a:p>
            <a:r>
              <a:rPr lang="en-US" i="1" dirty="0" smtClean="0">
                <a:solidFill>
                  <a:schemeClr val="tx2">
                    <a:lumMod val="20000"/>
                    <a:lumOff val="80000"/>
                  </a:schemeClr>
                </a:solidFill>
              </a:rPr>
              <a:t>Quote of the month:</a:t>
            </a:r>
            <a:endParaRPr lang="en-US" i="1" dirty="0">
              <a:solidFill>
                <a:schemeClr val="tx2">
                  <a:lumMod val="20000"/>
                  <a:lumOff val="80000"/>
                </a:schemeClr>
              </a:solidFill>
            </a:endParaRPr>
          </a:p>
        </p:txBody>
      </p:sp>
      <p:sp>
        <p:nvSpPr>
          <p:cNvPr id="3" name="Content Placeholder 2"/>
          <p:cNvSpPr>
            <a:spLocks noGrp="1"/>
          </p:cNvSpPr>
          <p:nvPr>
            <p:ph idx="1"/>
          </p:nvPr>
        </p:nvSpPr>
        <p:spPr>
          <a:xfrm>
            <a:off x="2209800" y="1417637"/>
            <a:ext cx="6858000" cy="5059363"/>
          </a:xfrm>
        </p:spPr>
        <p:txBody>
          <a:bodyPr/>
          <a:lstStyle/>
          <a:p>
            <a:pPr marL="0" indent="0">
              <a:buNone/>
            </a:pPr>
            <a:r>
              <a:rPr lang="en-US" sz="2600" dirty="0" smtClean="0">
                <a:solidFill>
                  <a:schemeClr val="bg1">
                    <a:lumMod val="95000"/>
                  </a:schemeClr>
                </a:solidFill>
              </a:rPr>
              <a:t>“…2013 will involve an intense focus on membership recruitment at all levels of Scouting. </a:t>
            </a:r>
            <a:br>
              <a:rPr lang="en-US" sz="2600" dirty="0" smtClean="0">
                <a:solidFill>
                  <a:schemeClr val="bg1">
                    <a:lumMod val="95000"/>
                  </a:schemeClr>
                </a:solidFill>
              </a:rPr>
            </a:br>
            <a:endParaRPr lang="en-US" dirty="0" smtClean="0">
              <a:solidFill>
                <a:schemeClr val="bg1">
                  <a:lumMod val="95000"/>
                </a:schemeClr>
              </a:solidFill>
            </a:endParaRPr>
          </a:p>
          <a:p>
            <a:pPr marL="0" indent="0">
              <a:spcAft>
                <a:spcPts val="600"/>
              </a:spcAft>
              <a:buNone/>
            </a:pPr>
            <a:r>
              <a:rPr lang="en-US" sz="2600" dirty="0" smtClean="0">
                <a:solidFill>
                  <a:schemeClr val="bg1">
                    <a:lumMod val="95000"/>
                  </a:schemeClr>
                </a:solidFill>
              </a:rPr>
              <a:t>We as volunteers own membership and it is up to us to ensure that we experience membership growth in 2013.</a:t>
            </a:r>
          </a:p>
          <a:p>
            <a:pPr marL="0" indent="0">
              <a:spcAft>
                <a:spcPts val="600"/>
              </a:spcAft>
              <a:buNone/>
            </a:pPr>
            <a:r>
              <a:rPr lang="en-US" sz="2000" dirty="0" smtClean="0">
                <a:solidFill>
                  <a:schemeClr val="bg1">
                    <a:lumMod val="95000"/>
                  </a:schemeClr>
                </a:solidFill>
              </a:rPr>
              <a:t> </a:t>
            </a:r>
            <a:r>
              <a:rPr lang="en-US" sz="2600" dirty="0" smtClean="0">
                <a:solidFill>
                  <a:schemeClr val="bg1">
                    <a:lumMod val="95000"/>
                  </a:schemeClr>
                </a:solidFill>
              </a:rPr>
              <a:t/>
            </a:r>
            <a:br>
              <a:rPr lang="en-US" sz="2600" dirty="0" smtClean="0">
                <a:solidFill>
                  <a:schemeClr val="bg1">
                    <a:lumMod val="95000"/>
                  </a:schemeClr>
                </a:solidFill>
              </a:rPr>
            </a:br>
            <a:r>
              <a:rPr lang="en-US" sz="2600" dirty="0" smtClean="0">
                <a:solidFill>
                  <a:srgbClr val="FFFF00"/>
                </a:solidFill>
              </a:rPr>
              <a:t>We are all in the membership business!”</a:t>
            </a:r>
            <a:r>
              <a:rPr lang="en-US" i="1" dirty="0" smtClean="0">
                <a:solidFill>
                  <a:srgbClr val="FFFF00"/>
                </a:solidFill>
              </a:rPr>
              <a:t/>
            </a:r>
            <a:br>
              <a:rPr lang="en-US" i="1" dirty="0" smtClean="0">
                <a:solidFill>
                  <a:srgbClr val="FFFF00"/>
                </a:solidFill>
              </a:rPr>
            </a:br>
            <a:endParaRPr lang="en-US" i="1" dirty="0" smtClean="0">
              <a:solidFill>
                <a:srgbClr val="FFFF00"/>
              </a:solidFill>
            </a:endParaRPr>
          </a:p>
          <a:p>
            <a:pPr marL="0" indent="0" algn="ctr">
              <a:spcAft>
                <a:spcPts val="0"/>
              </a:spcAft>
              <a:buNone/>
            </a:pPr>
            <a:r>
              <a:rPr lang="en-US" sz="2000" b="0" i="1" dirty="0" err="1" smtClean="0">
                <a:solidFill>
                  <a:schemeClr val="bg1"/>
                </a:solidFill>
              </a:rPr>
              <a:t>Tico</a:t>
            </a:r>
            <a:r>
              <a:rPr lang="en-US" sz="2000" b="0" i="1" dirty="0" smtClean="0">
                <a:solidFill>
                  <a:schemeClr val="bg1"/>
                </a:solidFill>
              </a:rPr>
              <a:t> Perez</a:t>
            </a:r>
          </a:p>
          <a:p>
            <a:pPr marL="0" indent="0" algn="ctr">
              <a:spcBef>
                <a:spcPts val="0"/>
              </a:spcBef>
              <a:spcAft>
                <a:spcPts val="600"/>
              </a:spcAft>
              <a:buNone/>
            </a:pPr>
            <a:r>
              <a:rPr lang="en-US" sz="2000" b="0" i="1" dirty="0" smtClean="0">
                <a:solidFill>
                  <a:schemeClr val="bg1"/>
                </a:solidFill>
              </a:rPr>
              <a:t>National Commissioner</a:t>
            </a:r>
          </a:p>
        </p:txBody>
      </p:sp>
      <p:sp>
        <p:nvSpPr>
          <p:cNvPr id="4" name="Slide Number Placeholder 3"/>
          <p:cNvSpPr>
            <a:spLocks noGrp="1"/>
          </p:cNvSpPr>
          <p:nvPr>
            <p:ph type="sldNum" sz="quarter" idx="10"/>
          </p:nvPr>
        </p:nvSpPr>
        <p:spPr/>
        <p:txBody>
          <a:bodyPr/>
          <a:lstStyle/>
          <a:p>
            <a:fld id="{BE238B9C-D53A-444D-9C87-7E9126D60BD2}"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latin typeface="Helvetica" pitchFamily="-105" charset="0"/>
              </a:rPr>
              <a:t>COMMISSIONER QUIZ</a:t>
            </a:r>
          </a:p>
        </p:txBody>
      </p:sp>
      <p:sp>
        <p:nvSpPr>
          <p:cNvPr id="12291" name="Content Placeholder 2"/>
          <p:cNvSpPr>
            <a:spLocks noGrp="1"/>
          </p:cNvSpPr>
          <p:nvPr>
            <p:ph idx="1"/>
          </p:nvPr>
        </p:nvSpPr>
        <p:spPr>
          <a:xfrm>
            <a:off x="2286000" y="1600200"/>
            <a:ext cx="6735762" cy="4724400"/>
          </a:xfrm>
        </p:spPr>
        <p:txBody>
          <a:bodyPr/>
          <a:lstStyle/>
          <a:p>
            <a:pPr marL="514350" indent="-514350">
              <a:buAutoNum type="arabicParenR"/>
            </a:pPr>
            <a:r>
              <a:rPr lang="en-US" dirty="0" smtClean="0">
                <a:latin typeface="Helvetica" pitchFamily="-105" charset="0"/>
              </a:rPr>
              <a:t>Your district has 7 lapsed units. As District Commissioner, you should: </a:t>
            </a:r>
            <a:endParaRPr lang="en-US" sz="1800" dirty="0" smtClean="0">
              <a:latin typeface="Helvetica" pitchFamily="-105" charset="0"/>
            </a:endParaRPr>
          </a:p>
          <a:p>
            <a:pPr marL="697230" indent="-457200">
              <a:buFont typeface="+mj-lt"/>
              <a:buAutoNum type="alphaLcParenR"/>
            </a:pPr>
            <a:r>
              <a:rPr lang="en-US" sz="2000" dirty="0" smtClean="0">
                <a:latin typeface="Helvetica" pitchFamily="-105" charset="0"/>
              </a:rPr>
              <a:t>Be sure the lapsed situation is a top priority for the assigned unit commissioners and their ADCs</a:t>
            </a:r>
          </a:p>
          <a:p>
            <a:pPr marL="697230" indent="-457200">
              <a:buFont typeface="+mj-lt"/>
              <a:buAutoNum type="alphaLcParenR"/>
            </a:pPr>
            <a:r>
              <a:rPr lang="en-US" sz="2000" dirty="0" smtClean="0">
                <a:latin typeface="Helvetica" pitchFamily="-105" charset="0"/>
              </a:rPr>
              <a:t>Be sure the lapsed situation is a top priority for the district executive</a:t>
            </a:r>
          </a:p>
          <a:p>
            <a:pPr marL="697230" indent="-457200">
              <a:buFont typeface="+mj-lt"/>
              <a:buAutoNum type="alphaLcParenR"/>
            </a:pPr>
            <a:r>
              <a:rPr lang="en-US" sz="2000" dirty="0" smtClean="0">
                <a:latin typeface="Helvetica" pitchFamily="-105" charset="0"/>
              </a:rPr>
              <a:t>Set up a weekly phone check or other reporting process on each lapse</a:t>
            </a:r>
          </a:p>
          <a:p>
            <a:pPr marL="697230" indent="-457200">
              <a:buFont typeface="+mj-lt"/>
              <a:buAutoNum type="alphaLcParenR"/>
            </a:pPr>
            <a:r>
              <a:rPr lang="en-US" sz="2000" dirty="0" smtClean="0">
                <a:solidFill>
                  <a:srgbClr val="FFFF00"/>
                </a:solidFill>
                <a:latin typeface="Helvetica" pitchFamily="-105" charset="0"/>
              </a:rPr>
              <a:t>Do all of the above</a:t>
            </a:r>
            <a:endParaRPr lang="en-US" dirty="0" smtClean="0">
              <a:solidFill>
                <a:srgbClr val="FFFF00"/>
              </a:solidFill>
              <a:latin typeface="Helvetica" pitchFamily="-105" charset="0"/>
            </a:endParaRPr>
          </a:p>
          <a:p>
            <a:pPr lvl="1">
              <a:buNone/>
            </a:pPr>
            <a:endParaRPr lang="en-US" dirty="0" smtClean="0">
              <a:latin typeface="Helvetica" pitchFamily="-105" charset="0"/>
            </a:endParaRPr>
          </a:p>
          <a:p>
            <a:pPr lvl="1">
              <a:buNone/>
            </a:pPr>
            <a:endParaRPr lang="en-US" dirty="0" smtClean="0">
              <a:latin typeface="Helvetica" pitchFamily="-105" charset="0"/>
            </a:endParaRPr>
          </a:p>
          <a:p>
            <a:pPr lvl="3">
              <a:buFont typeface="Arial" charset="0"/>
              <a:buNone/>
            </a:pPr>
            <a:endParaRPr lang="en-US" dirty="0" smtClean="0">
              <a:latin typeface="Helvetica" pitchFamily="-105" charset="0"/>
            </a:endParaRPr>
          </a:p>
        </p:txBody>
      </p:sp>
      <p:sp>
        <p:nvSpPr>
          <p:cNvPr id="5" name="Slide Number Placeholder 4"/>
          <p:cNvSpPr>
            <a:spLocks noGrp="1"/>
          </p:cNvSpPr>
          <p:nvPr>
            <p:ph type="sldNum" sz="quarter" idx="10"/>
          </p:nvPr>
        </p:nvSpPr>
        <p:spPr/>
        <p:txBody>
          <a:bodyPr/>
          <a:lstStyle/>
          <a:p>
            <a:fld id="{F1C61C4A-AB4F-4E46-BB2E-5B5A6EB2B89B}" type="slidenum">
              <a:rPr lang="en-US"/>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latin typeface="Helvetica" pitchFamily="-105" charset="0"/>
              </a:rPr>
              <a:t>COMMISSIONER QUIZ</a:t>
            </a:r>
          </a:p>
        </p:txBody>
      </p:sp>
      <p:sp>
        <p:nvSpPr>
          <p:cNvPr id="12291" name="Content Placeholder 2"/>
          <p:cNvSpPr>
            <a:spLocks noGrp="1"/>
          </p:cNvSpPr>
          <p:nvPr>
            <p:ph idx="1"/>
          </p:nvPr>
        </p:nvSpPr>
        <p:spPr>
          <a:xfrm>
            <a:off x="2286000" y="1600200"/>
            <a:ext cx="6735762" cy="4724400"/>
          </a:xfrm>
        </p:spPr>
        <p:txBody>
          <a:bodyPr/>
          <a:lstStyle/>
          <a:p>
            <a:pPr marL="465138" indent="-465138">
              <a:buNone/>
            </a:pPr>
            <a:r>
              <a:rPr lang="en-US" sz="2800" dirty="0" smtClean="0">
                <a:latin typeface="Helvetica" pitchFamily="-105" charset="0"/>
              </a:rPr>
              <a:t>2) </a:t>
            </a:r>
            <a:r>
              <a:rPr lang="en-US" dirty="0" smtClean="0">
                <a:latin typeface="Helvetica" pitchFamily="-105" charset="0"/>
              </a:rPr>
              <a:t>You have been asked to make a presentation on the two most important ways commissioners can impact youth membership increases. You should include—</a:t>
            </a:r>
            <a:endParaRPr lang="en-US" sz="2800" dirty="0" smtClean="0">
              <a:latin typeface="Helvetica" pitchFamily="-105" charset="0"/>
            </a:endParaRPr>
          </a:p>
          <a:p>
            <a:pPr marL="697230" indent="-457200">
              <a:buFont typeface="+mj-lt"/>
              <a:buAutoNum type="alphaLcParenR"/>
            </a:pPr>
            <a:r>
              <a:rPr lang="en-US" sz="2000" dirty="0" smtClean="0">
                <a:latin typeface="Helvetica" pitchFamily="-105" charset="0"/>
              </a:rPr>
              <a:t>Organizing new units and running school nights</a:t>
            </a:r>
          </a:p>
          <a:p>
            <a:pPr marL="697230" indent="-457200">
              <a:buFont typeface="+mj-lt"/>
              <a:buAutoNum type="alphaLcParenR"/>
            </a:pPr>
            <a:r>
              <a:rPr lang="en-US" sz="2000" dirty="0" smtClean="0">
                <a:latin typeface="Helvetica" pitchFamily="-105" charset="0"/>
              </a:rPr>
              <a:t>Preventing dropped units and ensuring full membership at the time of unit charter renewal</a:t>
            </a:r>
          </a:p>
          <a:p>
            <a:pPr marL="697230" indent="-457200">
              <a:buFont typeface="+mj-lt"/>
              <a:buAutoNum type="alphaLcParenR"/>
            </a:pPr>
            <a:r>
              <a:rPr lang="en-US" sz="2000" dirty="0" smtClean="0">
                <a:latin typeface="Helvetica" pitchFamily="-105" charset="0"/>
              </a:rPr>
              <a:t>Identifying unregistered boys at the district </a:t>
            </a:r>
            <a:r>
              <a:rPr lang="en-US" sz="2000" dirty="0" err="1" smtClean="0">
                <a:latin typeface="Helvetica" pitchFamily="-105" charset="0"/>
              </a:rPr>
              <a:t>camporee</a:t>
            </a:r>
            <a:r>
              <a:rPr lang="en-US" sz="2000" dirty="0" smtClean="0">
                <a:latin typeface="Helvetica" pitchFamily="-105" charset="0"/>
              </a:rPr>
              <a:t> and organizing new units</a:t>
            </a:r>
          </a:p>
          <a:p>
            <a:pPr marL="697230" indent="-457200">
              <a:buFont typeface="+mj-lt"/>
              <a:buAutoNum type="alphaLcParenR"/>
            </a:pPr>
            <a:r>
              <a:rPr lang="en-US" sz="2000" dirty="0" smtClean="0">
                <a:latin typeface="Helvetica" pitchFamily="-105" charset="0"/>
              </a:rPr>
              <a:t>Keeping district membership records and recruiting kids at school</a:t>
            </a:r>
            <a:endParaRPr lang="en-US" sz="3600" dirty="0" smtClean="0">
              <a:latin typeface="Helvetica" pitchFamily="-105" charset="0"/>
            </a:endParaRPr>
          </a:p>
          <a:p>
            <a:pPr lvl="1">
              <a:buNone/>
            </a:pPr>
            <a:endParaRPr lang="en-US" dirty="0" smtClean="0">
              <a:latin typeface="Helvetica" pitchFamily="-105" charset="0"/>
            </a:endParaRPr>
          </a:p>
          <a:p>
            <a:pPr lvl="1">
              <a:buNone/>
            </a:pPr>
            <a:endParaRPr lang="en-US" dirty="0" smtClean="0">
              <a:latin typeface="Helvetica" pitchFamily="-105" charset="0"/>
            </a:endParaRPr>
          </a:p>
          <a:p>
            <a:pPr lvl="1">
              <a:buNone/>
            </a:pPr>
            <a:endParaRPr lang="en-US" dirty="0" smtClean="0">
              <a:latin typeface="Helvetica" pitchFamily="-105" charset="0"/>
            </a:endParaRPr>
          </a:p>
          <a:p>
            <a:pPr lvl="1">
              <a:buNone/>
            </a:pPr>
            <a:endParaRPr lang="en-US" dirty="0" smtClean="0">
              <a:latin typeface="Helvetica" pitchFamily="-105" charset="0"/>
            </a:endParaRPr>
          </a:p>
          <a:p>
            <a:pPr lvl="3">
              <a:buFont typeface="Arial" charset="0"/>
              <a:buNone/>
            </a:pPr>
            <a:endParaRPr lang="en-US" dirty="0" smtClean="0">
              <a:latin typeface="Helvetica" pitchFamily="-105" charset="0"/>
            </a:endParaRPr>
          </a:p>
        </p:txBody>
      </p:sp>
      <p:sp>
        <p:nvSpPr>
          <p:cNvPr id="5" name="Slide Number Placeholder 4"/>
          <p:cNvSpPr>
            <a:spLocks noGrp="1"/>
          </p:cNvSpPr>
          <p:nvPr>
            <p:ph type="sldNum" sz="quarter" idx="10"/>
          </p:nvPr>
        </p:nvSpPr>
        <p:spPr/>
        <p:txBody>
          <a:bodyPr/>
          <a:lstStyle/>
          <a:p>
            <a:fld id="{F1C61C4A-AB4F-4E46-BB2E-5B5A6EB2B89B}" type="slidenum">
              <a:rPr lang="en-US"/>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latin typeface="Helvetica" pitchFamily="-105" charset="0"/>
              </a:rPr>
              <a:t>COMMISSIONER QUIZ</a:t>
            </a:r>
          </a:p>
        </p:txBody>
      </p:sp>
      <p:sp>
        <p:nvSpPr>
          <p:cNvPr id="12291" name="Content Placeholder 2"/>
          <p:cNvSpPr>
            <a:spLocks noGrp="1"/>
          </p:cNvSpPr>
          <p:nvPr>
            <p:ph idx="1"/>
          </p:nvPr>
        </p:nvSpPr>
        <p:spPr>
          <a:xfrm>
            <a:off x="2286000" y="1600200"/>
            <a:ext cx="6735762" cy="4724400"/>
          </a:xfrm>
        </p:spPr>
        <p:txBody>
          <a:bodyPr/>
          <a:lstStyle/>
          <a:p>
            <a:pPr marL="465138" indent="-465138">
              <a:buNone/>
            </a:pPr>
            <a:r>
              <a:rPr lang="en-US" sz="2800" dirty="0" smtClean="0">
                <a:latin typeface="Helvetica" pitchFamily="-105" charset="0"/>
              </a:rPr>
              <a:t>2) </a:t>
            </a:r>
            <a:r>
              <a:rPr lang="en-US" dirty="0" smtClean="0">
                <a:latin typeface="Helvetica" pitchFamily="-105" charset="0"/>
              </a:rPr>
              <a:t>You have been asked to make a presentation on the two most important ways commissioners can impact youth membership increases. You should include—</a:t>
            </a:r>
            <a:endParaRPr lang="en-US" sz="2800" dirty="0" smtClean="0">
              <a:latin typeface="Helvetica" pitchFamily="-105" charset="0"/>
            </a:endParaRPr>
          </a:p>
          <a:p>
            <a:pPr marL="697230" indent="-457200">
              <a:buFont typeface="+mj-lt"/>
              <a:buAutoNum type="alphaLcParenR"/>
            </a:pPr>
            <a:r>
              <a:rPr lang="en-US" sz="2000" dirty="0" smtClean="0">
                <a:latin typeface="Helvetica" pitchFamily="-105" charset="0"/>
              </a:rPr>
              <a:t>Organizing new units and running school nights</a:t>
            </a:r>
          </a:p>
          <a:p>
            <a:pPr marL="697230" indent="-457200">
              <a:buFont typeface="+mj-lt"/>
              <a:buAutoNum type="alphaLcParenR"/>
            </a:pPr>
            <a:r>
              <a:rPr lang="en-US" sz="2000" dirty="0" smtClean="0">
                <a:solidFill>
                  <a:srgbClr val="FFFF00"/>
                </a:solidFill>
                <a:latin typeface="Helvetica" pitchFamily="-105" charset="0"/>
              </a:rPr>
              <a:t>Preventing dropped units and ensuring full membership at the time of unit charter renewal</a:t>
            </a:r>
          </a:p>
          <a:p>
            <a:pPr marL="697230" indent="-457200">
              <a:buFont typeface="+mj-lt"/>
              <a:buAutoNum type="alphaLcParenR"/>
            </a:pPr>
            <a:r>
              <a:rPr lang="en-US" sz="2000" dirty="0" smtClean="0">
                <a:latin typeface="Helvetica" pitchFamily="-105" charset="0"/>
              </a:rPr>
              <a:t>Identifying unregistered boys at the district </a:t>
            </a:r>
            <a:r>
              <a:rPr lang="en-US" sz="2000" dirty="0" err="1" smtClean="0">
                <a:latin typeface="Helvetica" pitchFamily="-105" charset="0"/>
              </a:rPr>
              <a:t>camporee</a:t>
            </a:r>
            <a:r>
              <a:rPr lang="en-US" sz="2000" dirty="0" smtClean="0">
                <a:latin typeface="Helvetica" pitchFamily="-105" charset="0"/>
              </a:rPr>
              <a:t> and organizing new units</a:t>
            </a:r>
          </a:p>
          <a:p>
            <a:pPr marL="697230" indent="-457200">
              <a:buFont typeface="+mj-lt"/>
              <a:buAutoNum type="alphaLcParenR"/>
            </a:pPr>
            <a:r>
              <a:rPr lang="en-US" sz="2000" dirty="0" smtClean="0">
                <a:latin typeface="Helvetica" pitchFamily="-105" charset="0"/>
              </a:rPr>
              <a:t>Keeping district membership records and recruiting kids at school</a:t>
            </a:r>
            <a:endParaRPr lang="en-US" sz="3600" dirty="0" smtClean="0">
              <a:latin typeface="Helvetica" pitchFamily="-105" charset="0"/>
            </a:endParaRPr>
          </a:p>
          <a:p>
            <a:pPr lvl="1">
              <a:buNone/>
            </a:pPr>
            <a:endParaRPr lang="en-US" dirty="0" smtClean="0">
              <a:latin typeface="Helvetica" pitchFamily="-105" charset="0"/>
            </a:endParaRPr>
          </a:p>
          <a:p>
            <a:pPr lvl="1">
              <a:buNone/>
            </a:pPr>
            <a:endParaRPr lang="en-US" dirty="0" smtClean="0">
              <a:latin typeface="Helvetica" pitchFamily="-105" charset="0"/>
            </a:endParaRPr>
          </a:p>
          <a:p>
            <a:pPr lvl="1">
              <a:buNone/>
            </a:pPr>
            <a:endParaRPr lang="en-US" dirty="0" smtClean="0">
              <a:latin typeface="Helvetica" pitchFamily="-105" charset="0"/>
            </a:endParaRPr>
          </a:p>
          <a:p>
            <a:pPr lvl="1">
              <a:buNone/>
            </a:pPr>
            <a:endParaRPr lang="en-US" dirty="0" smtClean="0">
              <a:latin typeface="Helvetica" pitchFamily="-105" charset="0"/>
            </a:endParaRPr>
          </a:p>
          <a:p>
            <a:pPr lvl="3">
              <a:buFont typeface="Arial" charset="0"/>
              <a:buNone/>
            </a:pPr>
            <a:endParaRPr lang="en-US" dirty="0" smtClean="0">
              <a:latin typeface="Helvetica" pitchFamily="-105" charset="0"/>
            </a:endParaRPr>
          </a:p>
        </p:txBody>
      </p:sp>
      <p:sp>
        <p:nvSpPr>
          <p:cNvPr id="5" name="Slide Number Placeholder 4"/>
          <p:cNvSpPr>
            <a:spLocks noGrp="1"/>
          </p:cNvSpPr>
          <p:nvPr>
            <p:ph type="sldNum" sz="quarter" idx="10"/>
          </p:nvPr>
        </p:nvSpPr>
        <p:spPr/>
        <p:txBody>
          <a:bodyPr/>
          <a:lstStyle/>
          <a:p>
            <a:fld id="{F1C61C4A-AB4F-4E46-BB2E-5B5A6EB2B89B}" type="slidenum">
              <a:rPr lang="en-US"/>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latin typeface="Helvetica" pitchFamily="-105" charset="0"/>
              </a:rPr>
              <a:t>COMMISSIONER QUIZ</a:t>
            </a:r>
          </a:p>
        </p:txBody>
      </p:sp>
      <p:sp>
        <p:nvSpPr>
          <p:cNvPr id="12291" name="Content Placeholder 2"/>
          <p:cNvSpPr>
            <a:spLocks noGrp="1"/>
          </p:cNvSpPr>
          <p:nvPr>
            <p:ph idx="1"/>
          </p:nvPr>
        </p:nvSpPr>
        <p:spPr>
          <a:xfrm>
            <a:off x="2286000" y="1600200"/>
            <a:ext cx="6735762" cy="4724400"/>
          </a:xfrm>
        </p:spPr>
        <p:txBody>
          <a:bodyPr/>
          <a:lstStyle/>
          <a:p>
            <a:pPr marL="465138" indent="-465138">
              <a:buNone/>
            </a:pPr>
            <a:r>
              <a:rPr lang="en-US" sz="2800" dirty="0" smtClean="0">
                <a:latin typeface="Helvetica" pitchFamily="-105" charset="0"/>
              </a:rPr>
              <a:t>3) </a:t>
            </a:r>
            <a:r>
              <a:rPr lang="en-US" dirty="0" smtClean="0">
                <a:latin typeface="Helvetica" pitchFamily="-105" charset="0"/>
              </a:rPr>
              <a:t>When a Scout votes with his feet, walking out of a unit meeting never to return, it’s probably because—</a:t>
            </a:r>
            <a:endParaRPr lang="en-US" sz="2800" dirty="0" smtClean="0">
              <a:latin typeface="Helvetica" pitchFamily="-105" charset="0"/>
            </a:endParaRPr>
          </a:p>
          <a:p>
            <a:pPr marL="697230" indent="-457200">
              <a:buFont typeface="+mj-lt"/>
              <a:buAutoNum type="alphaLcParenR"/>
            </a:pPr>
            <a:r>
              <a:rPr lang="en-US" sz="2000" dirty="0" smtClean="0">
                <a:latin typeface="Helvetica" pitchFamily="-105" charset="0"/>
              </a:rPr>
              <a:t>Of the baseball team meeting down the street</a:t>
            </a:r>
          </a:p>
          <a:p>
            <a:pPr marL="697230" indent="-457200">
              <a:buFont typeface="+mj-lt"/>
              <a:buAutoNum type="alphaLcParenR"/>
            </a:pPr>
            <a:r>
              <a:rPr lang="en-US" sz="2000" dirty="0" smtClean="0">
                <a:latin typeface="Helvetica" pitchFamily="-105" charset="0"/>
              </a:rPr>
              <a:t>Uninspired leadership and program lacking fun and challenge</a:t>
            </a:r>
          </a:p>
          <a:p>
            <a:pPr marL="697230" indent="-457200">
              <a:buFont typeface="+mj-lt"/>
              <a:buAutoNum type="alphaLcParenR"/>
            </a:pPr>
            <a:r>
              <a:rPr lang="en-US" sz="2000" dirty="0" smtClean="0">
                <a:latin typeface="Helvetica" pitchFamily="-105" charset="0"/>
              </a:rPr>
              <a:t>His parents object to Scouting</a:t>
            </a:r>
          </a:p>
          <a:p>
            <a:pPr marL="697230" indent="-457200">
              <a:buFont typeface="+mj-lt"/>
              <a:buAutoNum type="alphaLcParenR"/>
            </a:pPr>
            <a:r>
              <a:rPr lang="en-US" sz="2000" dirty="0" smtClean="0">
                <a:latin typeface="Helvetica" pitchFamily="-105" charset="0"/>
              </a:rPr>
              <a:t>Illness or poor school grades</a:t>
            </a:r>
          </a:p>
          <a:p>
            <a:pPr marL="697230" indent="-457200">
              <a:buFont typeface="+mj-lt"/>
              <a:buAutoNum type="alphaLcParenR"/>
            </a:pPr>
            <a:r>
              <a:rPr lang="en-US" sz="2000" dirty="0" smtClean="0">
                <a:latin typeface="Helvetica" pitchFamily="-105" charset="0"/>
              </a:rPr>
              <a:t>Boring meetings</a:t>
            </a:r>
          </a:p>
          <a:p>
            <a:pPr lvl="1">
              <a:buNone/>
            </a:pPr>
            <a:endParaRPr lang="en-US" dirty="0" smtClean="0">
              <a:latin typeface="Helvetica" pitchFamily="-105" charset="0"/>
            </a:endParaRPr>
          </a:p>
          <a:p>
            <a:pPr lvl="1">
              <a:buNone/>
            </a:pPr>
            <a:endParaRPr lang="en-US" dirty="0" smtClean="0">
              <a:latin typeface="Helvetica" pitchFamily="-105" charset="0"/>
            </a:endParaRPr>
          </a:p>
          <a:p>
            <a:pPr lvl="1">
              <a:buNone/>
            </a:pPr>
            <a:endParaRPr lang="en-US" dirty="0" smtClean="0">
              <a:latin typeface="Helvetica" pitchFamily="-105" charset="0"/>
            </a:endParaRPr>
          </a:p>
          <a:p>
            <a:pPr lvl="3">
              <a:buFont typeface="Arial" charset="0"/>
              <a:buNone/>
            </a:pPr>
            <a:endParaRPr lang="en-US" dirty="0" smtClean="0">
              <a:latin typeface="Helvetica" pitchFamily="-105" charset="0"/>
            </a:endParaRPr>
          </a:p>
        </p:txBody>
      </p:sp>
      <p:sp>
        <p:nvSpPr>
          <p:cNvPr id="5" name="Slide Number Placeholder 4"/>
          <p:cNvSpPr>
            <a:spLocks noGrp="1"/>
          </p:cNvSpPr>
          <p:nvPr>
            <p:ph type="sldNum" sz="quarter" idx="10"/>
          </p:nvPr>
        </p:nvSpPr>
        <p:spPr/>
        <p:txBody>
          <a:bodyPr/>
          <a:lstStyle/>
          <a:p>
            <a:fld id="{F1C61C4A-AB4F-4E46-BB2E-5B5A6EB2B89B}" type="slidenum">
              <a:rPr lang="en-US"/>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latin typeface="Helvetica" pitchFamily="-105" charset="0"/>
              </a:rPr>
              <a:t>COMMISSIONER QUIZ</a:t>
            </a:r>
          </a:p>
        </p:txBody>
      </p:sp>
      <p:sp>
        <p:nvSpPr>
          <p:cNvPr id="12291" name="Content Placeholder 2"/>
          <p:cNvSpPr>
            <a:spLocks noGrp="1"/>
          </p:cNvSpPr>
          <p:nvPr>
            <p:ph idx="1"/>
          </p:nvPr>
        </p:nvSpPr>
        <p:spPr>
          <a:xfrm>
            <a:off x="2286000" y="1600200"/>
            <a:ext cx="6735762" cy="4724400"/>
          </a:xfrm>
        </p:spPr>
        <p:txBody>
          <a:bodyPr/>
          <a:lstStyle/>
          <a:p>
            <a:pPr marL="465138" indent="-465138">
              <a:buNone/>
            </a:pPr>
            <a:r>
              <a:rPr lang="en-US" sz="2800" dirty="0" smtClean="0">
                <a:latin typeface="Helvetica" pitchFamily="-105" charset="0"/>
              </a:rPr>
              <a:t>3) </a:t>
            </a:r>
            <a:r>
              <a:rPr lang="en-US" dirty="0" smtClean="0">
                <a:latin typeface="Helvetica" pitchFamily="-105" charset="0"/>
              </a:rPr>
              <a:t>When a Scout votes with his feet, walking out of a unit meeting never to return, it’s probably because—</a:t>
            </a:r>
            <a:endParaRPr lang="en-US" sz="2800" dirty="0" smtClean="0">
              <a:latin typeface="Helvetica" pitchFamily="-105" charset="0"/>
            </a:endParaRPr>
          </a:p>
          <a:p>
            <a:pPr marL="697230" indent="-457200">
              <a:buFont typeface="+mj-lt"/>
              <a:buAutoNum type="alphaLcParenR"/>
            </a:pPr>
            <a:r>
              <a:rPr lang="en-US" sz="2000" dirty="0" smtClean="0">
                <a:latin typeface="Helvetica" pitchFamily="-105" charset="0"/>
              </a:rPr>
              <a:t>Of the baseball team meeting down the street</a:t>
            </a:r>
          </a:p>
          <a:p>
            <a:pPr marL="697230" indent="-457200">
              <a:buFont typeface="+mj-lt"/>
              <a:buAutoNum type="alphaLcParenR"/>
            </a:pPr>
            <a:r>
              <a:rPr lang="en-US" sz="2000" dirty="0" smtClean="0">
                <a:solidFill>
                  <a:srgbClr val="FFFF00"/>
                </a:solidFill>
                <a:latin typeface="Helvetica" pitchFamily="-105" charset="0"/>
              </a:rPr>
              <a:t>Uninspired leadership and program lacking fun and challenge</a:t>
            </a:r>
          </a:p>
          <a:p>
            <a:pPr marL="697230" indent="-457200">
              <a:buFont typeface="+mj-lt"/>
              <a:buAutoNum type="alphaLcParenR"/>
            </a:pPr>
            <a:r>
              <a:rPr lang="en-US" sz="2000" dirty="0" smtClean="0">
                <a:latin typeface="Helvetica" pitchFamily="-105" charset="0"/>
              </a:rPr>
              <a:t>His parents object to Scouting</a:t>
            </a:r>
          </a:p>
          <a:p>
            <a:pPr marL="697230" indent="-457200">
              <a:buFont typeface="+mj-lt"/>
              <a:buAutoNum type="alphaLcParenR"/>
            </a:pPr>
            <a:r>
              <a:rPr lang="en-US" sz="2000" dirty="0" smtClean="0">
                <a:latin typeface="Helvetica" pitchFamily="-105" charset="0"/>
              </a:rPr>
              <a:t>Illness or poor school grades</a:t>
            </a:r>
          </a:p>
          <a:p>
            <a:pPr marL="697230" indent="-457200">
              <a:buFont typeface="+mj-lt"/>
              <a:buAutoNum type="alphaLcParenR"/>
            </a:pPr>
            <a:r>
              <a:rPr lang="en-US" sz="2000" dirty="0" smtClean="0">
                <a:latin typeface="Helvetica" pitchFamily="-105" charset="0"/>
              </a:rPr>
              <a:t>Boring meetings</a:t>
            </a:r>
          </a:p>
          <a:p>
            <a:pPr lvl="1">
              <a:buNone/>
            </a:pPr>
            <a:endParaRPr lang="en-US" dirty="0" smtClean="0">
              <a:latin typeface="Helvetica" pitchFamily="-105" charset="0"/>
            </a:endParaRPr>
          </a:p>
          <a:p>
            <a:pPr lvl="1">
              <a:buNone/>
            </a:pPr>
            <a:endParaRPr lang="en-US" dirty="0" smtClean="0">
              <a:latin typeface="Helvetica" pitchFamily="-105" charset="0"/>
            </a:endParaRPr>
          </a:p>
          <a:p>
            <a:pPr lvl="1">
              <a:buNone/>
            </a:pPr>
            <a:endParaRPr lang="en-US" dirty="0" smtClean="0">
              <a:latin typeface="Helvetica" pitchFamily="-105" charset="0"/>
            </a:endParaRPr>
          </a:p>
          <a:p>
            <a:pPr lvl="3">
              <a:buFont typeface="Arial" charset="0"/>
              <a:buNone/>
            </a:pPr>
            <a:endParaRPr lang="en-US" dirty="0" smtClean="0">
              <a:latin typeface="Helvetica" pitchFamily="-105" charset="0"/>
            </a:endParaRPr>
          </a:p>
        </p:txBody>
      </p:sp>
      <p:sp>
        <p:nvSpPr>
          <p:cNvPr id="5" name="Slide Number Placeholder 4"/>
          <p:cNvSpPr>
            <a:spLocks noGrp="1"/>
          </p:cNvSpPr>
          <p:nvPr>
            <p:ph type="sldNum" sz="quarter" idx="10"/>
          </p:nvPr>
        </p:nvSpPr>
        <p:spPr/>
        <p:txBody>
          <a:bodyPr/>
          <a:lstStyle/>
          <a:p>
            <a:fld id="{F1C61C4A-AB4F-4E46-BB2E-5B5A6EB2B89B}" type="slidenum">
              <a:rPr lang="en-US"/>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latin typeface="Helvetica" pitchFamily="-105" charset="0"/>
              </a:rPr>
              <a:t>COMMISSIONER QUIZ</a:t>
            </a:r>
          </a:p>
        </p:txBody>
      </p:sp>
      <p:sp>
        <p:nvSpPr>
          <p:cNvPr id="12291" name="Content Placeholder 2"/>
          <p:cNvSpPr>
            <a:spLocks noGrp="1"/>
          </p:cNvSpPr>
          <p:nvPr>
            <p:ph idx="1"/>
          </p:nvPr>
        </p:nvSpPr>
        <p:spPr>
          <a:xfrm>
            <a:off x="2286000" y="1600200"/>
            <a:ext cx="6735762" cy="4724400"/>
          </a:xfrm>
        </p:spPr>
        <p:txBody>
          <a:bodyPr/>
          <a:lstStyle/>
          <a:p>
            <a:pPr marL="465138" indent="-465138">
              <a:buNone/>
            </a:pPr>
            <a:r>
              <a:rPr lang="en-US" sz="2800" dirty="0" smtClean="0">
                <a:latin typeface="Helvetica" pitchFamily="-105" charset="0"/>
              </a:rPr>
              <a:t>4) </a:t>
            </a:r>
            <a:r>
              <a:rPr lang="en-US" dirty="0" smtClean="0">
                <a:latin typeface="Helvetica" pitchFamily="-105" charset="0"/>
              </a:rPr>
              <a:t>The two most important items on a district commissioner staff agenda are—</a:t>
            </a:r>
            <a:endParaRPr lang="en-US" sz="2800" dirty="0" smtClean="0">
              <a:latin typeface="Helvetica" pitchFamily="-105" charset="0"/>
            </a:endParaRPr>
          </a:p>
          <a:p>
            <a:pPr marL="697230" indent="-457200">
              <a:buFont typeface="+mj-lt"/>
              <a:buAutoNum type="alphaLcParenR"/>
            </a:pPr>
            <a:r>
              <a:rPr lang="en-US" sz="2000" dirty="0" smtClean="0">
                <a:latin typeface="Helvetica" pitchFamily="-105" charset="0"/>
              </a:rPr>
              <a:t>Promotion of both district and council activities</a:t>
            </a:r>
          </a:p>
          <a:p>
            <a:pPr marL="697230" indent="-457200">
              <a:buFont typeface="+mj-lt"/>
              <a:buAutoNum type="alphaLcParenR"/>
            </a:pPr>
            <a:r>
              <a:rPr lang="en-US" sz="2000" dirty="0" smtClean="0">
                <a:latin typeface="Helvetica" pitchFamily="-105" charset="0"/>
              </a:rPr>
              <a:t>Inspirational opening and recognition of commissioner achievement</a:t>
            </a:r>
          </a:p>
          <a:p>
            <a:pPr marL="697230" indent="-457200">
              <a:buFont typeface="+mj-lt"/>
              <a:buAutoNum type="alphaLcParenR"/>
            </a:pPr>
            <a:r>
              <a:rPr lang="en-US" sz="2000" dirty="0" smtClean="0">
                <a:latin typeface="Helvetica" pitchFamily="-105" charset="0"/>
              </a:rPr>
              <a:t>A brief training topic and a time for ADCs to meet with their unit commissioners to review unit needs</a:t>
            </a:r>
          </a:p>
          <a:p>
            <a:pPr marL="697230" indent="-457200">
              <a:buFont typeface="+mj-lt"/>
              <a:buAutoNum type="alphaLcParenR"/>
            </a:pPr>
            <a:r>
              <a:rPr lang="en-US" sz="2000" dirty="0" smtClean="0">
                <a:latin typeface="Helvetica" pitchFamily="-105" charset="0"/>
              </a:rPr>
              <a:t>None of the above</a:t>
            </a:r>
          </a:p>
          <a:p>
            <a:pPr lvl="1">
              <a:buNone/>
            </a:pPr>
            <a:endParaRPr lang="en-US" dirty="0" smtClean="0">
              <a:latin typeface="Helvetica" pitchFamily="-105" charset="0"/>
            </a:endParaRPr>
          </a:p>
          <a:p>
            <a:pPr lvl="1">
              <a:buNone/>
            </a:pPr>
            <a:endParaRPr lang="en-US" dirty="0" smtClean="0">
              <a:latin typeface="Helvetica" pitchFamily="-105" charset="0"/>
            </a:endParaRPr>
          </a:p>
          <a:p>
            <a:pPr lvl="1">
              <a:buNone/>
            </a:pPr>
            <a:endParaRPr lang="en-US" dirty="0" smtClean="0">
              <a:latin typeface="Helvetica" pitchFamily="-105" charset="0"/>
            </a:endParaRPr>
          </a:p>
          <a:p>
            <a:pPr lvl="3">
              <a:buFont typeface="Arial" charset="0"/>
              <a:buNone/>
            </a:pPr>
            <a:endParaRPr lang="en-US" dirty="0" smtClean="0">
              <a:latin typeface="Helvetica" pitchFamily="-105" charset="0"/>
            </a:endParaRPr>
          </a:p>
        </p:txBody>
      </p:sp>
      <p:sp>
        <p:nvSpPr>
          <p:cNvPr id="5" name="Slide Number Placeholder 4"/>
          <p:cNvSpPr>
            <a:spLocks noGrp="1"/>
          </p:cNvSpPr>
          <p:nvPr>
            <p:ph type="sldNum" sz="quarter" idx="10"/>
          </p:nvPr>
        </p:nvSpPr>
        <p:spPr/>
        <p:txBody>
          <a:bodyPr/>
          <a:lstStyle/>
          <a:p>
            <a:fld id="{F1C61C4A-AB4F-4E46-BB2E-5B5A6EB2B89B}" type="slidenum">
              <a:rPr lang="en-US"/>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latin typeface="Helvetica" pitchFamily="-105" charset="0"/>
              </a:rPr>
              <a:t>COMMISSIONER QUIZ</a:t>
            </a:r>
          </a:p>
        </p:txBody>
      </p:sp>
      <p:sp>
        <p:nvSpPr>
          <p:cNvPr id="12291" name="Content Placeholder 2"/>
          <p:cNvSpPr>
            <a:spLocks noGrp="1"/>
          </p:cNvSpPr>
          <p:nvPr>
            <p:ph idx="1"/>
          </p:nvPr>
        </p:nvSpPr>
        <p:spPr>
          <a:xfrm>
            <a:off x="2286000" y="1600200"/>
            <a:ext cx="6735762" cy="4724400"/>
          </a:xfrm>
        </p:spPr>
        <p:txBody>
          <a:bodyPr/>
          <a:lstStyle/>
          <a:p>
            <a:pPr marL="465138" indent="-465138">
              <a:buNone/>
            </a:pPr>
            <a:r>
              <a:rPr lang="en-US" sz="2800" dirty="0" smtClean="0">
                <a:latin typeface="Helvetica" pitchFamily="-105" charset="0"/>
              </a:rPr>
              <a:t>4) </a:t>
            </a:r>
            <a:r>
              <a:rPr lang="en-US" dirty="0" smtClean="0">
                <a:latin typeface="Helvetica" pitchFamily="-105" charset="0"/>
              </a:rPr>
              <a:t>The two most important items on a district commissioner staff agenda are—</a:t>
            </a:r>
            <a:endParaRPr lang="en-US" sz="2800" dirty="0" smtClean="0">
              <a:latin typeface="Helvetica" pitchFamily="-105" charset="0"/>
            </a:endParaRPr>
          </a:p>
          <a:p>
            <a:pPr marL="697230" indent="-457200">
              <a:buFont typeface="+mj-lt"/>
              <a:buAutoNum type="alphaLcParenR"/>
            </a:pPr>
            <a:r>
              <a:rPr lang="en-US" sz="2000" dirty="0" smtClean="0">
                <a:latin typeface="Helvetica" pitchFamily="-105" charset="0"/>
              </a:rPr>
              <a:t>Promotion of both district and council activities</a:t>
            </a:r>
          </a:p>
          <a:p>
            <a:pPr marL="697230" indent="-457200">
              <a:buFont typeface="+mj-lt"/>
              <a:buAutoNum type="alphaLcParenR"/>
            </a:pPr>
            <a:r>
              <a:rPr lang="en-US" sz="2000" dirty="0" smtClean="0">
                <a:latin typeface="Helvetica" pitchFamily="-105" charset="0"/>
              </a:rPr>
              <a:t>Inspirational opening and recognition of commissioner achievement</a:t>
            </a:r>
          </a:p>
          <a:p>
            <a:pPr marL="697230" indent="-457200">
              <a:buFont typeface="+mj-lt"/>
              <a:buAutoNum type="alphaLcParenR"/>
            </a:pPr>
            <a:r>
              <a:rPr lang="en-US" sz="2000" dirty="0" smtClean="0">
                <a:solidFill>
                  <a:srgbClr val="FFFF00"/>
                </a:solidFill>
                <a:latin typeface="Helvetica" pitchFamily="-105" charset="0"/>
              </a:rPr>
              <a:t>A brief training topic and a time for ADCs to meet with their unit commissioners to review unit needs</a:t>
            </a:r>
          </a:p>
          <a:p>
            <a:pPr marL="697230" indent="-457200">
              <a:buFont typeface="+mj-lt"/>
              <a:buAutoNum type="alphaLcParenR"/>
            </a:pPr>
            <a:r>
              <a:rPr lang="en-US" sz="2000" dirty="0" smtClean="0">
                <a:latin typeface="Helvetica" pitchFamily="-105" charset="0"/>
              </a:rPr>
              <a:t>None of the above</a:t>
            </a:r>
          </a:p>
          <a:p>
            <a:pPr lvl="1">
              <a:buNone/>
            </a:pPr>
            <a:endParaRPr lang="en-US" dirty="0" smtClean="0">
              <a:latin typeface="Helvetica" pitchFamily="-105" charset="0"/>
            </a:endParaRPr>
          </a:p>
          <a:p>
            <a:pPr lvl="1">
              <a:buNone/>
            </a:pPr>
            <a:endParaRPr lang="en-US" dirty="0" smtClean="0">
              <a:latin typeface="Helvetica" pitchFamily="-105" charset="0"/>
            </a:endParaRPr>
          </a:p>
          <a:p>
            <a:pPr lvl="1">
              <a:buNone/>
            </a:pPr>
            <a:endParaRPr lang="en-US" dirty="0" smtClean="0">
              <a:latin typeface="Helvetica" pitchFamily="-105" charset="0"/>
            </a:endParaRPr>
          </a:p>
          <a:p>
            <a:pPr lvl="3">
              <a:buFont typeface="Arial" charset="0"/>
              <a:buNone/>
            </a:pPr>
            <a:endParaRPr lang="en-US" dirty="0" smtClean="0">
              <a:latin typeface="Helvetica" pitchFamily="-105" charset="0"/>
            </a:endParaRPr>
          </a:p>
        </p:txBody>
      </p:sp>
      <p:sp>
        <p:nvSpPr>
          <p:cNvPr id="5" name="Slide Number Placeholder 4"/>
          <p:cNvSpPr>
            <a:spLocks noGrp="1"/>
          </p:cNvSpPr>
          <p:nvPr>
            <p:ph type="sldNum" sz="quarter" idx="10"/>
          </p:nvPr>
        </p:nvSpPr>
        <p:spPr/>
        <p:txBody>
          <a:bodyPr/>
          <a:lstStyle/>
          <a:p>
            <a:fld id="{F1C61C4A-AB4F-4E46-BB2E-5B5A6EB2B89B}" type="slidenum">
              <a:rPr lang="en-US"/>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latin typeface="Helvetica" pitchFamily="-105" charset="0"/>
              </a:rPr>
              <a:t>COMMISSIONER QUIZ</a:t>
            </a:r>
          </a:p>
        </p:txBody>
      </p:sp>
      <p:sp>
        <p:nvSpPr>
          <p:cNvPr id="12291" name="Content Placeholder 2"/>
          <p:cNvSpPr>
            <a:spLocks noGrp="1"/>
          </p:cNvSpPr>
          <p:nvPr>
            <p:ph idx="1"/>
          </p:nvPr>
        </p:nvSpPr>
        <p:spPr>
          <a:xfrm>
            <a:off x="2286000" y="1600200"/>
            <a:ext cx="6735762" cy="4724400"/>
          </a:xfrm>
        </p:spPr>
        <p:txBody>
          <a:bodyPr/>
          <a:lstStyle/>
          <a:p>
            <a:pPr marL="465138" indent="-465138">
              <a:buNone/>
            </a:pPr>
            <a:r>
              <a:rPr lang="en-US" sz="2800" dirty="0" smtClean="0">
                <a:latin typeface="Helvetica" pitchFamily="-105" charset="0"/>
              </a:rPr>
              <a:t>5) </a:t>
            </a:r>
            <a:r>
              <a:rPr lang="en-US" dirty="0" smtClean="0">
                <a:latin typeface="Helvetica" pitchFamily="-105" charset="0"/>
              </a:rPr>
              <a:t>Kids are most likely to stay in a unit if—</a:t>
            </a:r>
            <a:endParaRPr lang="en-US" sz="2800" dirty="0" smtClean="0">
              <a:latin typeface="Helvetica" pitchFamily="-105" charset="0"/>
            </a:endParaRPr>
          </a:p>
          <a:p>
            <a:pPr marL="697230" indent="-457200">
              <a:buFont typeface="+mj-lt"/>
              <a:buAutoNum type="alphaLcParenR"/>
            </a:pPr>
            <a:r>
              <a:rPr lang="en-US" sz="2000" dirty="0" smtClean="0">
                <a:latin typeface="Helvetica" pitchFamily="-105" charset="0"/>
              </a:rPr>
              <a:t>They are advancing in rank</a:t>
            </a:r>
          </a:p>
          <a:p>
            <a:pPr marL="697230" indent="-457200">
              <a:buFont typeface="+mj-lt"/>
              <a:buAutoNum type="alphaLcParenR"/>
            </a:pPr>
            <a:r>
              <a:rPr lang="en-US" sz="2000" dirty="0" smtClean="0">
                <a:latin typeface="Helvetica" pitchFamily="-105" charset="0"/>
              </a:rPr>
              <a:t>Their unit meets in the summer and youth members take part in a long-term camp or other outdoor event</a:t>
            </a:r>
          </a:p>
          <a:p>
            <a:pPr marL="697230" indent="-457200">
              <a:buFont typeface="+mj-lt"/>
              <a:buAutoNum type="alphaLcParenR"/>
            </a:pPr>
            <a:r>
              <a:rPr lang="en-US" sz="2000" dirty="0" smtClean="0">
                <a:latin typeface="Helvetica" pitchFamily="-105" charset="0"/>
              </a:rPr>
              <a:t>Unit meetings are fun, challenging, and inspiring</a:t>
            </a:r>
          </a:p>
          <a:p>
            <a:pPr marL="697230" indent="-457200">
              <a:buFont typeface="+mj-lt"/>
              <a:buAutoNum type="alphaLcParenR"/>
            </a:pPr>
            <a:r>
              <a:rPr lang="en-US" sz="2000" dirty="0" smtClean="0">
                <a:latin typeface="Helvetica" pitchFamily="-105" charset="0"/>
              </a:rPr>
              <a:t>The unit’s commissioner makes sure unit leaders succeed</a:t>
            </a:r>
            <a:endParaRPr lang="en-US" dirty="0" smtClean="0">
              <a:latin typeface="Helvetica" pitchFamily="-105" charset="0"/>
            </a:endParaRPr>
          </a:p>
          <a:p>
            <a:pPr lvl="1">
              <a:buNone/>
            </a:pPr>
            <a:endParaRPr lang="en-US" dirty="0" smtClean="0">
              <a:latin typeface="Helvetica" pitchFamily="-105" charset="0"/>
            </a:endParaRPr>
          </a:p>
          <a:p>
            <a:pPr lvl="1">
              <a:buNone/>
            </a:pPr>
            <a:endParaRPr lang="en-US" dirty="0" smtClean="0">
              <a:latin typeface="Helvetica" pitchFamily="-105" charset="0"/>
            </a:endParaRPr>
          </a:p>
          <a:p>
            <a:pPr lvl="3">
              <a:buFont typeface="Arial" charset="0"/>
              <a:buNone/>
            </a:pPr>
            <a:endParaRPr lang="en-US" dirty="0" smtClean="0">
              <a:latin typeface="Helvetica" pitchFamily="-105" charset="0"/>
            </a:endParaRPr>
          </a:p>
        </p:txBody>
      </p:sp>
      <p:sp>
        <p:nvSpPr>
          <p:cNvPr id="5" name="Slide Number Placeholder 4"/>
          <p:cNvSpPr>
            <a:spLocks noGrp="1"/>
          </p:cNvSpPr>
          <p:nvPr>
            <p:ph type="sldNum" sz="quarter" idx="10"/>
          </p:nvPr>
        </p:nvSpPr>
        <p:spPr/>
        <p:txBody>
          <a:bodyPr/>
          <a:lstStyle/>
          <a:p>
            <a:fld id="{F1C61C4A-AB4F-4E46-BB2E-5B5A6EB2B89B}" type="slidenum">
              <a:rPr lang="en-US"/>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latin typeface="Helvetica" pitchFamily="-105" charset="0"/>
              </a:rPr>
              <a:t>COMMISSIONER QUIZ</a:t>
            </a:r>
          </a:p>
        </p:txBody>
      </p:sp>
      <p:sp>
        <p:nvSpPr>
          <p:cNvPr id="12291" name="Content Placeholder 2"/>
          <p:cNvSpPr>
            <a:spLocks noGrp="1"/>
          </p:cNvSpPr>
          <p:nvPr>
            <p:ph idx="1"/>
          </p:nvPr>
        </p:nvSpPr>
        <p:spPr>
          <a:xfrm>
            <a:off x="2286000" y="1600200"/>
            <a:ext cx="6735762" cy="4724400"/>
          </a:xfrm>
        </p:spPr>
        <p:txBody>
          <a:bodyPr/>
          <a:lstStyle/>
          <a:p>
            <a:pPr marL="465138" indent="-465138">
              <a:buNone/>
            </a:pPr>
            <a:r>
              <a:rPr lang="en-US" sz="2800" dirty="0" smtClean="0">
                <a:latin typeface="Helvetica" pitchFamily="-105" charset="0"/>
              </a:rPr>
              <a:t>5) </a:t>
            </a:r>
            <a:r>
              <a:rPr lang="en-US" dirty="0" smtClean="0">
                <a:latin typeface="Helvetica" pitchFamily="-105" charset="0"/>
              </a:rPr>
              <a:t>Kids are most likely to stay in a unit if—</a:t>
            </a:r>
            <a:endParaRPr lang="en-US" sz="2800" dirty="0" smtClean="0">
              <a:latin typeface="Helvetica" pitchFamily="-105" charset="0"/>
            </a:endParaRPr>
          </a:p>
          <a:p>
            <a:pPr marL="697230" indent="-457200">
              <a:buFont typeface="+mj-lt"/>
              <a:buAutoNum type="alphaLcParenR"/>
            </a:pPr>
            <a:r>
              <a:rPr lang="en-US" sz="2000" dirty="0" smtClean="0">
                <a:solidFill>
                  <a:srgbClr val="FFFF00"/>
                </a:solidFill>
                <a:latin typeface="Helvetica" pitchFamily="-105" charset="0"/>
              </a:rPr>
              <a:t>They are advancing in rank</a:t>
            </a:r>
          </a:p>
          <a:p>
            <a:pPr marL="697230" indent="-457200">
              <a:buFont typeface="+mj-lt"/>
              <a:buAutoNum type="alphaLcParenR"/>
            </a:pPr>
            <a:r>
              <a:rPr lang="en-US" sz="2000" dirty="0" smtClean="0">
                <a:solidFill>
                  <a:srgbClr val="FFFF00"/>
                </a:solidFill>
                <a:latin typeface="Helvetica" pitchFamily="-105" charset="0"/>
              </a:rPr>
              <a:t>Their unit meets in the summer and youth members take part in a long-term camp or other outdoor event</a:t>
            </a:r>
          </a:p>
          <a:p>
            <a:pPr marL="697230" indent="-457200">
              <a:buFont typeface="+mj-lt"/>
              <a:buAutoNum type="alphaLcParenR"/>
            </a:pPr>
            <a:r>
              <a:rPr lang="en-US" sz="2000" dirty="0" smtClean="0">
                <a:solidFill>
                  <a:srgbClr val="FFFF00"/>
                </a:solidFill>
                <a:latin typeface="Helvetica" pitchFamily="-105" charset="0"/>
              </a:rPr>
              <a:t>Unit meetings are fun, challenging, and inspiring</a:t>
            </a:r>
          </a:p>
          <a:p>
            <a:pPr marL="697230" indent="-457200">
              <a:buFont typeface="+mj-lt"/>
              <a:buAutoNum type="alphaLcParenR"/>
            </a:pPr>
            <a:r>
              <a:rPr lang="en-US" sz="2000" dirty="0" smtClean="0">
                <a:solidFill>
                  <a:srgbClr val="FFFF00"/>
                </a:solidFill>
                <a:latin typeface="Helvetica" pitchFamily="-105" charset="0"/>
              </a:rPr>
              <a:t>The unit’s commissioner makes sure unit leaders succeed</a:t>
            </a:r>
            <a:endParaRPr lang="en-US" dirty="0" smtClean="0">
              <a:solidFill>
                <a:srgbClr val="FFFF00"/>
              </a:solidFill>
              <a:latin typeface="Helvetica" pitchFamily="-105" charset="0"/>
            </a:endParaRPr>
          </a:p>
          <a:p>
            <a:pPr lvl="1">
              <a:buNone/>
            </a:pPr>
            <a:endParaRPr lang="en-US" dirty="0" smtClean="0">
              <a:latin typeface="Helvetica" pitchFamily="-105" charset="0"/>
            </a:endParaRPr>
          </a:p>
          <a:p>
            <a:pPr lvl="1">
              <a:buNone/>
            </a:pPr>
            <a:endParaRPr lang="en-US" dirty="0" smtClean="0">
              <a:latin typeface="Helvetica" pitchFamily="-105" charset="0"/>
            </a:endParaRPr>
          </a:p>
          <a:p>
            <a:pPr lvl="3">
              <a:buFont typeface="Arial" charset="0"/>
              <a:buNone/>
            </a:pPr>
            <a:endParaRPr lang="en-US" dirty="0" smtClean="0">
              <a:latin typeface="Helvetica" pitchFamily="-105" charset="0"/>
            </a:endParaRPr>
          </a:p>
        </p:txBody>
      </p:sp>
      <p:sp>
        <p:nvSpPr>
          <p:cNvPr id="5" name="Slide Number Placeholder 4"/>
          <p:cNvSpPr>
            <a:spLocks noGrp="1"/>
          </p:cNvSpPr>
          <p:nvPr>
            <p:ph type="sldNum" sz="quarter" idx="10"/>
          </p:nvPr>
        </p:nvSpPr>
        <p:spPr/>
        <p:txBody>
          <a:bodyPr/>
          <a:lstStyle/>
          <a:p>
            <a:fld id="{F1C61C4A-AB4F-4E46-BB2E-5B5A6EB2B89B}" type="slidenum">
              <a:rPr lang="en-US"/>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latin typeface="Helvetica" pitchFamily="-105" charset="0"/>
              </a:rPr>
              <a:t>COMMISSIONER BONUS!</a:t>
            </a:r>
          </a:p>
        </p:txBody>
      </p:sp>
      <p:sp>
        <p:nvSpPr>
          <p:cNvPr id="12291" name="Content Placeholder 2"/>
          <p:cNvSpPr>
            <a:spLocks noGrp="1"/>
          </p:cNvSpPr>
          <p:nvPr>
            <p:ph idx="1"/>
          </p:nvPr>
        </p:nvSpPr>
        <p:spPr>
          <a:xfrm>
            <a:off x="2286000" y="1600200"/>
            <a:ext cx="6735762" cy="4724400"/>
          </a:xfrm>
        </p:spPr>
        <p:txBody>
          <a:bodyPr/>
          <a:lstStyle/>
          <a:p>
            <a:pPr marL="465138" indent="-465138">
              <a:buNone/>
            </a:pPr>
            <a:r>
              <a:rPr lang="en-US" sz="2800" dirty="0" smtClean="0">
                <a:latin typeface="Helvetica" pitchFamily="-105" charset="0"/>
              </a:rPr>
              <a:t>6) </a:t>
            </a:r>
            <a:r>
              <a:rPr lang="en-US" dirty="0" smtClean="0">
                <a:latin typeface="Helvetica" pitchFamily="-105" charset="0"/>
              </a:rPr>
              <a:t>Who “owns” Membership</a:t>
            </a:r>
            <a:endParaRPr lang="en-US" sz="2800" dirty="0" smtClean="0">
              <a:latin typeface="Helvetica" pitchFamily="-105" charset="0"/>
            </a:endParaRPr>
          </a:p>
          <a:p>
            <a:pPr marL="697230" indent="-457200">
              <a:buFont typeface="+mj-lt"/>
              <a:buAutoNum type="alphaLcParenR"/>
            </a:pPr>
            <a:r>
              <a:rPr lang="en-US" sz="2000" dirty="0" smtClean="0">
                <a:latin typeface="Helvetica" pitchFamily="-105" charset="0"/>
              </a:rPr>
              <a:t>The area membership executive</a:t>
            </a:r>
          </a:p>
          <a:p>
            <a:pPr marL="697230" indent="-457200">
              <a:buFont typeface="+mj-lt"/>
              <a:buAutoNum type="alphaLcParenR"/>
            </a:pPr>
            <a:r>
              <a:rPr lang="en-US" sz="2000" dirty="0" smtClean="0">
                <a:latin typeface="Helvetica" pitchFamily="-105" charset="0"/>
              </a:rPr>
              <a:t>The leaders in each unit</a:t>
            </a:r>
          </a:p>
          <a:p>
            <a:pPr marL="697230" indent="-457200">
              <a:buFont typeface="+mj-lt"/>
              <a:buAutoNum type="alphaLcParenR"/>
            </a:pPr>
            <a:r>
              <a:rPr lang="en-US" sz="2000" dirty="0" smtClean="0">
                <a:latin typeface="Helvetica" pitchFamily="-105" charset="0"/>
              </a:rPr>
              <a:t>The membership committee</a:t>
            </a:r>
          </a:p>
          <a:p>
            <a:pPr marL="697230" indent="-457200">
              <a:buFont typeface="+mj-lt"/>
              <a:buAutoNum type="alphaLcParenR"/>
            </a:pPr>
            <a:r>
              <a:rPr lang="en-US" sz="2000" dirty="0" smtClean="0">
                <a:latin typeface="Helvetica" pitchFamily="-105" charset="0"/>
              </a:rPr>
              <a:t>The commissioner staff</a:t>
            </a:r>
            <a:endParaRPr lang="en-US" dirty="0" smtClean="0">
              <a:latin typeface="Helvetica" pitchFamily="-105" charset="0"/>
            </a:endParaRPr>
          </a:p>
          <a:p>
            <a:pPr lvl="1">
              <a:buNone/>
            </a:pPr>
            <a:endParaRPr lang="en-US" dirty="0" smtClean="0">
              <a:latin typeface="Helvetica" pitchFamily="-105" charset="0"/>
            </a:endParaRPr>
          </a:p>
          <a:p>
            <a:pPr lvl="1">
              <a:buNone/>
            </a:pPr>
            <a:endParaRPr lang="en-US" dirty="0" smtClean="0">
              <a:latin typeface="Helvetica" pitchFamily="-105" charset="0"/>
            </a:endParaRPr>
          </a:p>
          <a:p>
            <a:pPr lvl="3">
              <a:buFont typeface="Arial" charset="0"/>
              <a:buNone/>
            </a:pPr>
            <a:endParaRPr lang="en-US" dirty="0" smtClean="0">
              <a:latin typeface="Helvetica" pitchFamily="-105" charset="0"/>
            </a:endParaRPr>
          </a:p>
        </p:txBody>
      </p:sp>
      <p:sp>
        <p:nvSpPr>
          <p:cNvPr id="5" name="Slide Number Placeholder 4"/>
          <p:cNvSpPr>
            <a:spLocks noGrp="1"/>
          </p:cNvSpPr>
          <p:nvPr>
            <p:ph type="sldNum" sz="quarter" idx="10"/>
          </p:nvPr>
        </p:nvSpPr>
        <p:spPr/>
        <p:txBody>
          <a:bodyPr/>
          <a:lstStyle/>
          <a:p>
            <a:fld id="{F1C61C4A-AB4F-4E46-BB2E-5B5A6EB2B89B}" type="slidenum">
              <a:rPr lang="en-US"/>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F1C61C4A-AB4F-4E46-BB2E-5B5A6EB2B89B}" type="slidenum">
              <a:rPr lang="en-US"/>
              <a:pPr/>
              <a:t>2</a:t>
            </a:fld>
            <a:endParaRPr lang="en-US"/>
          </a:p>
        </p:txBody>
      </p:sp>
      <p:pic>
        <p:nvPicPr>
          <p:cNvPr id="4" name="Picture 3" descr="tougher-800x600.jpg"/>
          <p:cNvPicPr>
            <a:picLocks noChangeAspect="1"/>
          </p:cNvPicPr>
          <p:nvPr/>
        </p:nvPicPr>
        <p:blipFill>
          <a:blip r:embed="rId3" cstate="print"/>
          <a:stretch>
            <a:fillRect/>
          </a:stretch>
        </p:blipFill>
        <p:spPr>
          <a:xfrm>
            <a:off x="0" y="685"/>
            <a:ext cx="9144000" cy="6856629"/>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latin typeface="Helvetica" pitchFamily="-105" charset="0"/>
              </a:rPr>
              <a:t>COMMISSIONER BONUS!</a:t>
            </a:r>
          </a:p>
        </p:txBody>
      </p:sp>
      <p:sp>
        <p:nvSpPr>
          <p:cNvPr id="12291" name="Content Placeholder 2"/>
          <p:cNvSpPr>
            <a:spLocks noGrp="1"/>
          </p:cNvSpPr>
          <p:nvPr>
            <p:ph idx="1"/>
          </p:nvPr>
        </p:nvSpPr>
        <p:spPr>
          <a:xfrm>
            <a:off x="2286000" y="1600200"/>
            <a:ext cx="6735762" cy="4724400"/>
          </a:xfrm>
        </p:spPr>
        <p:txBody>
          <a:bodyPr/>
          <a:lstStyle/>
          <a:p>
            <a:pPr marL="465138" indent="-465138">
              <a:buNone/>
            </a:pPr>
            <a:r>
              <a:rPr lang="en-US" sz="2800" dirty="0" smtClean="0">
                <a:latin typeface="Helvetica" pitchFamily="-105" charset="0"/>
              </a:rPr>
              <a:t>6) </a:t>
            </a:r>
            <a:r>
              <a:rPr lang="en-US" dirty="0" smtClean="0">
                <a:latin typeface="Helvetica" pitchFamily="-105" charset="0"/>
              </a:rPr>
              <a:t>Who “owns” Membership</a:t>
            </a:r>
            <a:endParaRPr lang="en-US" sz="2800" dirty="0" smtClean="0">
              <a:latin typeface="Helvetica" pitchFamily="-105" charset="0"/>
            </a:endParaRPr>
          </a:p>
          <a:p>
            <a:pPr marL="697230" indent="-457200">
              <a:buNone/>
            </a:pPr>
            <a:endParaRPr lang="en-US" sz="2000" dirty="0" smtClean="0">
              <a:solidFill>
                <a:srgbClr val="FFFF00"/>
              </a:solidFill>
            </a:endParaRPr>
          </a:p>
          <a:p>
            <a:pPr marL="697230" indent="-457200">
              <a:buNone/>
            </a:pPr>
            <a:r>
              <a:rPr lang="en-US" sz="4000" dirty="0" smtClean="0">
                <a:solidFill>
                  <a:srgbClr val="FFFF00"/>
                </a:solidFill>
              </a:rPr>
              <a:t>	We are all in the membership business!</a:t>
            </a:r>
            <a:endParaRPr lang="en-US" sz="4400" dirty="0" smtClean="0">
              <a:latin typeface="Helvetica" pitchFamily="-105" charset="0"/>
            </a:endParaRPr>
          </a:p>
          <a:p>
            <a:pPr lvl="1">
              <a:buNone/>
            </a:pPr>
            <a:endParaRPr lang="en-US" dirty="0" smtClean="0">
              <a:latin typeface="Helvetica" pitchFamily="-105" charset="0"/>
            </a:endParaRPr>
          </a:p>
          <a:p>
            <a:pPr lvl="3">
              <a:buFont typeface="Arial" charset="0"/>
              <a:buNone/>
            </a:pPr>
            <a:endParaRPr lang="en-US" dirty="0" smtClean="0">
              <a:latin typeface="Helvetica" pitchFamily="-105" charset="0"/>
            </a:endParaRPr>
          </a:p>
        </p:txBody>
      </p:sp>
      <p:sp>
        <p:nvSpPr>
          <p:cNvPr id="5" name="Slide Number Placeholder 4"/>
          <p:cNvSpPr>
            <a:spLocks noGrp="1"/>
          </p:cNvSpPr>
          <p:nvPr>
            <p:ph type="sldNum" sz="quarter" idx="10"/>
          </p:nvPr>
        </p:nvSpPr>
        <p:spPr/>
        <p:txBody>
          <a:bodyPr/>
          <a:lstStyle/>
          <a:p>
            <a:fld id="{F1C61C4A-AB4F-4E46-BB2E-5B5A6EB2B89B}" type="slidenum">
              <a:rPr lang="en-US"/>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ubtitle 2"/>
          <p:cNvSpPr>
            <a:spLocks noGrp="1"/>
          </p:cNvSpPr>
          <p:nvPr>
            <p:ph type="subTitle" idx="4294967295"/>
          </p:nvPr>
        </p:nvSpPr>
        <p:spPr>
          <a:xfrm>
            <a:off x="685800" y="3124200"/>
            <a:ext cx="7772400" cy="2514600"/>
          </a:xfrm>
        </p:spPr>
        <p:txBody>
          <a:bodyPr lIns="45720" rIns="45720"/>
          <a:lstStyle/>
          <a:p>
            <a:pPr marL="0" indent="0" algn="r">
              <a:buFont typeface="Wingdings 3" pitchFamily="18" charset="2"/>
              <a:buNone/>
            </a:pPr>
            <a:r>
              <a:rPr lang="en-US" sz="4000" b="1" dirty="0" smtClean="0">
                <a:solidFill>
                  <a:schemeClr val="tx2"/>
                </a:solidFill>
                <a:effectLst>
                  <a:outerShdw blurRad="38100" dist="38100" dir="2700000" algn="tl">
                    <a:srgbClr val="C0C0C0"/>
                  </a:outerShdw>
                </a:effectLst>
              </a:rPr>
              <a:t>COMMISSIONER CABINET</a:t>
            </a:r>
            <a:endParaRPr lang="en-US" sz="4000" b="1" dirty="0">
              <a:solidFill>
                <a:schemeClr val="tx2"/>
              </a:solidFill>
              <a:effectLst>
                <a:outerShdw blurRad="38100" dist="38100" dir="2700000" algn="tl">
                  <a:srgbClr val="C0C0C0"/>
                </a:outerShdw>
              </a:effectLst>
            </a:endParaRPr>
          </a:p>
          <a:p>
            <a:pPr marL="0" indent="0" algn="r">
              <a:buFont typeface="Wingdings 3" pitchFamily="18" charset="2"/>
              <a:buNone/>
            </a:pPr>
            <a:r>
              <a:rPr lang="en-US" sz="4000" b="1" dirty="0" smtClean="0">
                <a:solidFill>
                  <a:schemeClr val="tx2"/>
                </a:solidFill>
                <a:effectLst>
                  <a:outerShdw blurRad="38100" dist="38100" dir="2700000" algn="tl">
                    <a:srgbClr val="C0C0C0"/>
                  </a:outerShdw>
                </a:effectLst>
              </a:rPr>
              <a:t>Monthly Training</a:t>
            </a:r>
            <a:endParaRPr lang="en-US" sz="4000" b="1" dirty="0">
              <a:solidFill>
                <a:schemeClr val="tx2"/>
              </a:solidFill>
              <a:effectLst>
                <a:outerShdw blurRad="38100" dist="38100" dir="2700000" algn="tl">
                  <a:srgbClr val="C0C0C0"/>
                </a:outerShdw>
              </a:effectLst>
            </a:endParaRPr>
          </a:p>
        </p:txBody>
      </p:sp>
      <p:pic>
        <p:nvPicPr>
          <p:cNvPr id="9220" name="Picture 3" descr="Untitled.jpg"/>
          <p:cNvPicPr>
            <a:picLocks noChangeAspect="1"/>
          </p:cNvPicPr>
          <p:nvPr/>
        </p:nvPicPr>
        <p:blipFill>
          <a:blip r:embed="rId3" cstate="print">
            <a:lum contrast="10000"/>
          </a:blip>
          <a:srcRect/>
          <a:stretch>
            <a:fillRect/>
          </a:stretch>
        </p:blipFill>
        <p:spPr bwMode="auto">
          <a:xfrm>
            <a:off x="3608388" y="533400"/>
            <a:ext cx="1927225" cy="1905000"/>
          </a:xfrm>
          <a:prstGeom prst="rect">
            <a:avLst/>
          </a:prstGeom>
          <a:noFill/>
          <a:ln w="9525">
            <a:noFill/>
            <a:miter lim="800000"/>
            <a:headEnd/>
            <a:tailEnd/>
          </a:ln>
        </p:spPr>
      </p:pic>
      <p:grpSp>
        <p:nvGrpSpPr>
          <p:cNvPr id="2" name="Group 15"/>
          <p:cNvGrpSpPr>
            <a:grpSpLocks/>
          </p:cNvGrpSpPr>
          <p:nvPr/>
        </p:nvGrpSpPr>
        <p:grpSpPr bwMode="auto">
          <a:xfrm>
            <a:off x="-3175" y="4953000"/>
            <a:ext cx="9147175" cy="1911350"/>
            <a:chOff x="-3765" y="4832896"/>
            <a:chExt cx="9147765" cy="2032192"/>
          </a:xfrm>
        </p:grpSpPr>
        <p:sp>
          <p:nvSpPr>
            <p:cNvPr id="17" name="Freeform 1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9" name="Freeform 18"/>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20" name="Freeform 19"/>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21" name="Straight Connector 20"/>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9229" name="Picture 13" descr="AnnivGrStandard_White.png"/>
          <p:cNvPicPr>
            <a:picLocks noChangeAspect="1"/>
          </p:cNvPicPr>
          <p:nvPr/>
        </p:nvPicPr>
        <p:blipFill>
          <a:blip r:embed="rId5" cstate="print"/>
          <a:srcRect/>
          <a:stretch>
            <a:fillRect/>
          </a:stretch>
        </p:blipFill>
        <p:spPr bwMode="auto">
          <a:xfrm>
            <a:off x="228600" y="6159500"/>
            <a:ext cx="2895600" cy="469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Placeholder 2"/>
          <p:cNvSpPr>
            <a:spLocks noGrp="1"/>
          </p:cNvSpPr>
          <p:nvPr>
            <p:ph type="body" idx="1"/>
          </p:nvPr>
        </p:nvSpPr>
        <p:spPr>
          <a:xfrm>
            <a:off x="1524000" y="3505200"/>
            <a:ext cx="6589713" cy="1944687"/>
          </a:xfrm>
        </p:spPr>
        <p:txBody>
          <a:bodyPr/>
          <a:lstStyle/>
          <a:p>
            <a:pPr marL="0" indent="0" algn="r" eaLnBrk="1" hangingPunct="1">
              <a:buNone/>
            </a:pPr>
            <a:endParaRPr lang="en-US" sz="4000" dirty="0" smtClean="0">
              <a:latin typeface="Lucida Sans Unicode" pitchFamily="34" charset="0"/>
            </a:endParaRPr>
          </a:p>
          <a:p>
            <a:pPr marL="0" indent="0" algn="r" eaLnBrk="1" hangingPunct="1">
              <a:buNone/>
            </a:pPr>
            <a:r>
              <a:rPr lang="en-US" sz="4000" dirty="0" smtClean="0">
                <a:latin typeface="Lucida Sans Unicode" pitchFamily="34" charset="0"/>
              </a:rPr>
              <a:t>Commissioners Role in The Main Thing*</a:t>
            </a:r>
          </a:p>
        </p:txBody>
      </p:sp>
      <p:sp>
        <p:nvSpPr>
          <p:cNvPr id="15365" name="Text Placeholder 2"/>
          <p:cNvSpPr>
            <a:spLocks/>
          </p:cNvSpPr>
          <p:nvPr/>
        </p:nvSpPr>
        <p:spPr bwMode="auto">
          <a:xfrm>
            <a:off x="1066800" y="1143000"/>
            <a:ext cx="7010400" cy="2133600"/>
          </a:xfrm>
          <a:prstGeom prst="rect">
            <a:avLst/>
          </a:prstGeom>
          <a:noFill/>
          <a:ln w="9525">
            <a:noFill/>
            <a:miter lim="800000"/>
            <a:headEnd/>
            <a:tailEnd/>
          </a:ln>
        </p:spPr>
        <p:txBody>
          <a:bodyPr/>
          <a:lstStyle/>
          <a:p>
            <a:pPr algn="r">
              <a:spcBef>
                <a:spcPts val="400"/>
              </a:spcBef>
              <a:buClr>
                <a:srgbClr val="AD2E27"/>
              </a:buClr>
              <a:buSzPct val="68000"/>
              <a:buFont typeface="Wingdings 3" pitchFamily="18" charset="2"/>
              <a:buNone/>
            </a:pPr>
            <a:r>
              <a:rPr lang="en-US" sz="5400" b="1" dirty="0" smtClean="0">
                <a:solidFill>
                  <a:srgbClr val="AD2E27"/>
                </a:solidFill>
                <a:effectLst>
                  <a:outerShdw blurRad="38100" dist="38100" dir="2700000" algn="tl">
                    <a:srgbClr val="FFFFFF"/>
                  </a:outerShdw>
                </a:effectLst>
                <a:latin typeface="Lucida Sans Unicode" pitchFamily="34" charset="0"/>
              </a:rPr>
              <a:t>BRIAN TEDESCHI</a:t>
            </a:r>
          </a:p>
          <a:p>
            <a:pPr algn="r">
              <a:spcBef>
                <a:spcPts val="400"/>
              </a:spcBef>
              <a:buClr>
                <a:srgbClr val="AD2E27"/>
              </a:buClr>
              <a:buSzPct val="68000"/>
              <a:buFont typeface="Wingdings 3" pitchFamily="18" charset="2"/>
              <a:buNone/>
            </a:pPr>
            <a:r>
              <a:rPr lang="en-US" sz="4000" dirty="0" smtClean="0">
                <a:solidFill>
                  <a:srgbClr val="F7EEDD"/>
                </a:solidFill>
                <a:latin typeface="Lucida Sans Unicode" pitchFamily="34" charset="0"/>
              </a:rPr>
              <a:t>Council Membership Committee Chairman</a:t>
            </a:r>
            <a:endParaRPr lang="en-US" sz="4000" dirty="0">
              <a:solidFill>
                <a:srgbClr val="F7EEDD"/>
              </a:solidFill>
              <a:latin typeface="Lucida Sans Unicode" pitchFamily="34" charset="0"/>
            </a:endParaRPr>
          </a:p>
        </p:txBody>
      </p:sp>
      <p:pic>
        <p:nvPicPr>
          <p:cNvPr id="15366" name="Picture 13" descr="AnnivGrStandard_White.png"/>
          <p:cNvPicPr>
            <a:picLocks noChangeAspect="1"/>
          </p:cNvPicPr>
          <p:nvPr/>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
        <p:nvSpPr>
          <p:cNvPr id="6" name="TextBox 5"/>
          <p:cNvSpPr txBox="1"/>
          <p:nvPr/>
        </p:nvSpPr>
        <p:spPr>
          <a:xfrm>
            <a:off x="3352800" y="5767626"/>
            <a:ext cx="4648200" cy="861774"/>
          </a:xfrm>
          <a:prstGeom prst="rect">
            <a:avLst/>
          </a:prstGeom>
          <a:noFill/>
        </p:spPr>
        <p:txBody>
          <a:bodyPr wrap="square" rtlCol="0">
            <a:spAutoFit/>
          </a:bodyPr>
          <a:lstStyle/>
          <a:p>
            <a:pPr algn="r"/>
            <a:r>
              <a:rPr lang="en-US" sz="4800" baseline="-25000" dirty="0" smtClean="0">
                <a:solidFill>
                  <a:prstClr val="white"/>
                </a:solidFill>
                <a:latin typeface="Lucida Sans Unicode" pitchFamily="34" charset="0"/>
              </a:rPr>
              <a:t>*</a:t>
            </a:r>
            <a:r>
              <a:rPr lang="en-US" dirty="0" smtClean="0">
                <a:solidFill>
                  <a:prstClr val="white"/>
                </a:solidFill>
              </a:rPr>
              <a:t>Serving more young people with </a:t>
            </a:r>
          </a:p>
          <a:p>
            <a:pPr algn="r"/>
            <a:r>
              <a:rPr lang="en-US" dirty="0" smtClean="0">
                <a:solidFill>
                  <a:prstClr val="white"/>
                </a:solidFill>
              </a:rPr>
              <a:t>a quality Scouting experience</a:t>
            </a:r>
            <a:endParaRPr lang="en-US" dirty="0">
              <a:solidFill>
                <a:prstClr val="white"/>
              </a:solidFill>
            </a:endParaRPr>
          </a:p>
        </p:txBody>
      </p:sp>
    </p:spTree>
  </p:cSld>
  <p:clrMapOvr>
    <a:masterClrMapping/>
  </p:clrMapOvr>
  <p:transition>
    <p:randomBa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0B5376A-2220-4212-B8CF-4553E1B6BD22}" type="slidenum">
              <a:rPr lang="en-US"/>
              <a:pPr/>
              <a:t>23</a:t>
            </a:fld>
            <a:endParaRPr lang="en-US"/>
          </a:p>
        </p:txBody>
      </p:sp>
      <p:sp>
        <p:nvSpPr>
          <p:cNvPr id="11267" name="Title 6"/>
          <p:cNvSpPr>
            <a:spLocks noGrp="1"/>
          </p:cNvSpPr>
          <p:nvPr>
            <p:ph type="title"/>
          </p:nvPr>
        </p:nvSpPr>
        <p:spPr>
          <a:xfrm>
            <a:off x="965200" y="2743200"/>
            <a:ext cx="7218363" cy="2674938"/>
          </a:xfrm>
        </p:spPr>
        <p:txBody>
          <a:bodyPr>
            <a:noAutofit/>
          </a:bodyPr>
          <a:lstStyle/>
          <a:p>
            <a:pPr eaLnBrk="1" hangingPunct="1"/>
            <a:r>
              <a:rPr lang="en-US" sz="3200" smtClean="0">
                <a:latin typeface="Calibri" pitchFamily="34" charset="0"/>
                <a:ea typeface="ＭＳ Ｐゴシック" pitchFamily="29" charset="-128"/>
              </a:rPr>
              <a:t>Boy Scouts of America</a:t>
            </a:r>
            <a:br>
              <a:rPr lang="en-US" sz="3200" smtClean="0">
                <a:latin typeface="Calibri" pitchFamily="34" charset="0"/>
                <a:ea typeface="ＭＳ Ｐゴシック" pitchFamily="29" charset="-128"/>
              </a:rPr>
            </a:br>
            <a:r>
              <a:rPr lang="en-US" sz="3200" smtClean="0">
                <a:latin typeface="Calibri" pitchFamily="34" charset="0"/>
                <a:ea typeface="ＭＳ Ｐゴシック" pitchFamily="29" charset="-128"/>
              </a:rPr>
              <a:t>Laurel Highlands Council</a:t>
            </a:r>
            <a:br>
              <a:rPr lang="en-US" sz="3200" smtClean="0">
                <a:latin typeface="Calibri" pitchFamily="34" charset="0"/>
                <a:ea typeface="ＭＳ Ｐゴシック" pitchFamily="29" charset="-128"/>
              </a:rPr>
            </a:br>
            <a:r>
              <a:rPr lang="en-US" sz="3200" smtClean="0">
                <a:latin typeface="Calibri" pitchFamily="34" charset="0"/>
                <a:ea typeface="ＭＳ Ｐゴシック" pitchFamily="29" charset="-128"/>
              </a:rPr>
              <a:t/>
            </a:r>
            <a:br>
              <a:rPr lang="en-US" sz="3200" smtClean="0">
                <a:latin typeface="Calibri" pitchFamily="34" charset="0"/>
                <a:ea typeface="ＭＳ Ｐゴシック" pitchFamily="29" charset="-128"/>
              </a:rPr>
            </a:br>
            <a:r>
              <a:rPr lang="en-US" sz="2400" smtClean="0">
                <a:latin typeface="Calibri" pitchFamily="34" charset="0"/>
                <a:ea typeface="ＭＳ Ｐゴシック" pitchFamily="29" charset="-128"/>
              </a:rPr>
              <a:t>Membership, Marketing and Commissioners –</a:t>
            </a:r>
            <a:br>
              <a:rPr lang="en-US" sz="2400" smtClean="0">
                <a:latin typeface="Calibri" pitchFamily="34" charset="0"/>
                <a:ea typeface="ＭＳ Ｐゴシック" pitchFamily="29" charset="-128"/>
              </a:rPr>
            </a:br>
            <a:r>
              <a:rPr lang="en-US" sz="2400" smtClean="0">
                <a:latin typeface="Calibri" pitchFamily="34" charset="0"/>
                <a:ea typeface="ＭＳ Ｐゴシック" pitchFamily="29" charset="-128"/>
              </a:rPr>
              <a:t>Working Collaboratively to Achieve </a:t>
            </a:r>
            <a:r>
              <a:rPr lang="en-US" sz="2400" smtClean="0">
                <a:solidFill>
                  <a:srgbClr val="CF0031"/>
                </a:solidFill>
                <a:latin typeface="Calibri" pitchFamily="34" charset="0"/>
                <a:ea typeface="ＭＳ Ｐゴシック" pitchFamily="29" charset="-128"/>
              </a:rPr>
              <a:t>The Main Thing </a:t>
            </a:r>
            <a:r>
              <a:rPr lang="en-US" sz="2000" smtClean="0">
                <a:latin typeface="Calibri" pitchFamily="34" charset="0"/>
                <a:ea typeface="ＭＳ Ｐゴシック" pitchFamily="29" charset="-128"/>
              </a:rPr>
              <a:t/>
            </a:r>
            <a:br>
              <a:rPr lang="en-US" sz="2000" smtClean="0">
                <a:latin typeface="Calibri" pitchFamily="34" charset="0"/>
                <a:ea typeface="ＭＳ Ｐゴシック" pitchFamily="29" charset="-128"/>
              </a:rPr>
            </a:br>
            <a:r>
              <a:rPr lang="en-US" sz="2000" smtClean="0">
                <a:latin typeface="Calibri" pitchFamily="34" charset="0"/>
                <a:ea typeface="ＭＳ Ｐゴシック" pitchFamily="29" charset="-128"/>
              </a:rPr>
              <a:t/>
            </a:r>
            <a:br>
              <a:rPr lang="en-US" sz="2000" smtClean="0">
                <a:latin typeface="Calibri" pitchFamily="34" charset="0"/>
                <a:ea typeface="ＭＳ Ｐゴシック" pitchFamily="29" charset="-128"/>
              </a:rPr>
            </a:br>
            <a:r>
              <a:rPr lang="en-US" sz="2000" smtClean="0">
                <a:latin typeface="Calibri" pitchFamily="34" charset="0"/>
                <a:ea typeface="ＭＳ Ｐゴシック" pitchFamily="29" charset="-128"/>
              </a:rPr>
              <a:t/>
            </a:r>
            <a:br>
              <a:rPr lang="en-US" sz="2000" smtClean="0">
                <a:latin typeface="Calibri" pitchFamily="34" charset="0"/>
                <a:ea typeface="ＭＳ Ｐゴシック" pitchFamily="29" charset="-128"/>
              </a:rPr>
            </a:br>
            <a:r>
              <a:rPr lang="en-US" sz="2000" smtClean="0">
                <a:latin typeface="Calibri" pitchFamily="34" charset="0"/>
                <a:ea typeface="ＭＳ Ｐゴシック" pitchFamily="29" charset="-128"/>
              </a:rPr>
              <a:t>Commissioner Cabinet meeting </a:t>
            </a:r>
            <a:br>
              <a:rPr lang="en-US" sz="2000" smtClean="0">
                <a:latin typeface="Calibri" pitchFamily="34" charset="0"/>
                <a:ea typeface="ＭＳ Ｐゴシック" pitchFamily="29" charset="-128"/>
              </a:rPr>
            </a:br>
            <a:r>
              <a:rPr lang="en-US" sz="2000" smtClean="0">
                <a:latin typeface="Calibri" pitchFamily="34" charset="0"/>
                <a:ea typeface="ＭＳ Ｐゴシック" pitchFamily="29" charset="-128"/>
              </a:rPr>
              <a:t>March 19, 2013</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b="0" smtClean="0">
                <a:latin typeface="Calibri" pitchFamily="34" charset="0"/>
                <a:ea typeface="ＭＳ Ｐゴシック" pitchFamily="29" charset="-128"/>
              </a:rPr>
              <a:t>Commissioners Play Key Role in Membership</a:t>
            </a:r>
            <a:endParaRPr lang="en-US" smtClean="0">
              <a:latin typeface="Calibri" pitchFamily="34" charset="0"/>
              <a:ea typeface="ＭＳ Ｐゴシック" pitchFamily="29" charset="-128"/>
            </a:endParaRPr>
          </a:p>
        </p:txBody>
      </p:sp>
      <p:sp>
        <p:nvSpPr>
          <p:cNvPr id="12291" name="Content Placeholder 2"/>
          <p:cNvSpPr>
            <a:spLocks noGrp="1"/>
          </p:cNvSpPr>
          <p:nvPr>
            <p:ph idx="1"/>
          </p:nvPr>
        </p:nvSpPr>
        <p:spPr/>
        <p:txBody>
          <a:bodyPr/>
          <a:lstStyle/>
          <a:p>
            <a:pPr>
              <a:defRPr/>
            </a:pPr>
            <a:r>
              <a:rPr lang="en-US" b="0" dirty="0" smtClean="0">
                <a:latin typeface="+mj-lt"/>
              </a:rPr>
              <a:t>Commissioners "own" unit retention</a:t>
            </a:r>
          </a:p>
          <a:p>
            <a:pPr>
              <a:defRPr/>
            </a:pPr>
            <a:r>
              <a:rPr lang="en-US" b="0" dirty="0" smtClean="0">
                <a:latin typeface="+mj-lt"/>
              </a:rPr>
              <a:t>Deliver unit service and work collaboratively to recruit and empower volunteers to lead  recruiting</a:t>
            </a:r>
          </a:p>
          <a:p>
            <a:pPr>
              <a:defRPr/>
            </a:pPr>
            <a:r>
              <a:rPr lang="en-US" b="0" dirty="0" smtClean="0">
                <a:latin typeface="+mj-lt"/>
              </a:rPr>
              <a:t>Serve as the key link between the many resources of a functional district/area committee and the unique needs of each unit</a:t>
            </a:r>
          </a:p>
          <a:p>
            <a:pPr>
              <a:defRPr/>
            </a:pPr>
            <a:r>
              <a:rPr lang="en-US" b="0" dirty="0" smtClean="0">
                <a:latin typeface="+mj-lt"/>
              </a:rPr>
              <a:t>In the absence of a strong district/area committee, the unit commissioner fills many unit needs</a:t>
            </a:r>
          </a:p>
          <a:p>
            <a:pPr>
              <a:defRPr/>
            </a:pPr>
            <a:r>
              <a:rPr lang="en-US" b="0" dirty="0" smtClean="0">
                <a:latin typeface="+mj-lt"/>
              </a:rPr>
              <a:t>Support District Key 3 to recruit and deploy the right resource specialists</a:t>
            </a:r>
          </a:p>
        </p:txBody>
      </p:sp>
      <p:sp>
        <p:nvSpPr>
          <p:cNvPr id="5" name="Slide Number Placeholder 4"/>
          <p:cNvSpPr>
            <a:spLocks noGrp="1"/>
          </p:cNvSpPr>
          <p:nvPr>
            <p:ph type="sldNum" sz="quarter" idx="10"/>
          </p:nvPr>
        </p:nvSpPr>
        <p:spPr/>
        <p:txBody>
          <a:bodyPr/>
          <a:lstStyle/>
          <a:p>
            <a:fld id="{F1601749-48E9-4B6C-896D-E95C7374EA13}" type="slidenum">
              <a:rPr lang="en-US"/>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defRPr/>
            </a:pPr>
            <a:r>
              <a:rPr lang="en-US" b="0" dirty="0" smtClean="0">
                <a:latin typeface="+mj-lt"/>
                <a:ea typeface="ＭＳ Ｐゴシック" pitchFamily="34" charset="-128"/>
                <a:cs typeface="ＭＳ Ｐゴシック" pitchFamily="34" charset="-128"/>
              </a:rPr>
              <a:t>Are You Linked In?</a:t>
            </a:r>
          </a:p>
        </p:txBody>
      </p:sp>
      <p:sp>
        <p:nvSpPr>
          <p:cNvPr id="13315" name="Content Placeholder 2"/>
          <p:cNvSpPr>
            <a:spLocks noGrp="1"/>
          </p:cNvSpPr>
          <p:nvPr>
            <p:ph idx="1"/>
          </p:nvPr>
        </p:nvSpPr>
        <p:spPr/>
        <p:txBody>
          <a:bodyPr/>
          <a:lstStyle/>
          <a:p>
            <a:pPr>
              <a:buFont typeface="Arial" pitchFamily="34" charset="0"/>
              <a:buNone/>
            </a:pPr>
            <a:r>
              <a:rPr lang="en-US" b="0" smtClean="0">
                <a:latin typeface="Calibri" pitchFamily="34" charset="0"/>
                <a:ea typeface="ＭＳ Ｐゴシック" pitchFamily="29" charset="-128"/>
              </a:rPr>
              <a:t>“Linkage” is critical to mission execution </a:t>
            </a:r>
          </a:p>
          <a:p>
            <a:r>
              <a:rPr lang="en-US" b="0" smtClean="0">
                <a:latin typeface="Calibri" pitchFamily="34" charset="0"/>
                <a:ea typeface="ＭＳ Ｐゴシック" pitchFamily="29" charset="-128"/>
              </a:rPr>
              <a:t>Retention is best achieved by providing an adequate number of trained Unit commissioners who provide a </a:t>
            </a:r>
            <a:r>
              <a:rPr lang="en-US" b="0" smtClean="0">
                <a:solidFill>
                  <a:srgbClr val="CF0031"/>
                </a:solidFill>
                <a:latin typeface="Calibri" pitchFamily="34" charset="0"/>
                <a:ea typeface="ＭＳ Ｐゴシック" pitchFamily="29" charset="-128"/>
              </a:rPr>
              <a:t>link</a:t>
            </a:r>
            <a:r>
              <a:rPr lang="en-US" b="0" smtClean="0">
                <a:latin typeface="Calibri" pitchFamily="34" charset="0"/>
                <a:ea typeface="ＭＳ Ｐゴシック" pitchFamily="29" charset="-128"/>
              </a:rPr>
              <a:t> to district/area committee resources in support of a quality unit program</a:t>
            </a:r>
          </a:p>
          <a:p>
            <a:pPr lvl="3" eaLnBrk="1" hangingPunct="1">
              <a:buFont typeface="Arial" pitchFamily="34" charset="0"/>
              <a:buNone/>
            </a:pPr>
            <a:endParaRPr lang="en-US" smtClean="0">
              <a:latin typeface="Helvetica" pitchFamily="29" charset="0"/>
              <a:ea typeface="ＭＳ Ｐゴシック" pitchFamily="29" charset="-128"/>
            </a:endParaRPr>
          </a:p>
          <a:p>
            <a:pPr lvl="3" eaLnBrk="1" hangingPunct="1">
              <a:buFont typeface="Arial" pitchFamily="34" charset="0"/>
              <a:buNone/>
            </a:pPr>
            <a:endParaRPr lang="en-US" smtClean="0">
              <a:latin typeface="Helvetica" pitchFamily="29" charset="0"/>
              <a:ea typeface="ＭＳ Ｐゴシック" pitchFamily="29" charset="-128"/>
            </a:endParaRPr>
          </a:p>
        </p:txBody>
      </p:sp>
      <p:sp>
        <p:nvSpPr>
          <p:cNvPr id="5" name="Slide Number Placeholder 4"/>
          <p:cNvSpPr>
            <a:spLocks noGrp="1"/>
          </p:cNvSpPr>
          <p:nvPr>
            <p:ph type="sldNum" sz="quarter" idx="10"/>
          </p:nvPr>
        </p:nvSpPr>
        <p:spPr/>
        <p:txBody>
          <a:bodyPr/>
          <a:lstStyle/>
          <a:p>
            <a:fld id="{5DAFF79E-02DB-47D7-8F44-97E4B6F3E899}" type="slidenum">
              <a:rPr lang="en-US"/>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defRPr/>
            </a:pPr>
            <a:r>
              <a:rPr lang="en-US" b="0" dirty="0" smtClean="0">
                <a:latin typeface="+mj-lt"/>
              </a:rPr>
              <a:t>Focus on Five</a:t>
            </a:r>
          </a:p>
        </p:txBody>
      </p:sp>
      <p:sp>
        <p:nvSpPr>
          <p:cNvPr id="13315" name="Content Placeholder 2"/>
          <p:cNvSpPr>
            <a:spLocks noGrp="1"/>
          </p:cNvSpPr>
          <p:nvPr>
            <p:ph idx="1"/>
          </p:nvPr>
        </p:nvSpPr>
        <p:spPr>
          <a:xfrm>
            <a:off x="457200" y="1600200"/>
            <a:ext cx="8686800" cy="4525963"/>
          </a:xfrm>
        </p:spPr>
        <p:txBody>
          <a:bodyPr/>
          <a:lstStyle/>
          <a:p>
            <a:pPr>
              <a:buFont typeface="Calibri" pitchFamily="34" charset="0"/>
              <a:buAutoNum type="arabicPeriod"/>
            </a:pPr>
            <a:r>
              <a:rPr lang="en-US" sz="2000" b="0" smtClean="0">
                <a:latin typeface="Calibri" pitchFamily="34" charset="0"/>
                <a:ea typeface="ＭＳ Ｐゴシック" pitchFamily="29" charset="-128"/>
              </a:rPr>
              <a:t>Supporting Unit growth in the Journey to Excellence criteria:</a:t>
            </a:r>
          </a:p>
          <a:p>
            <a:pPr lvl="1"/>
            <a:r>
              <a:rPr lang="en-US" smtClean="0">
                <a:latin typeface="Calibri" pitchFamily="34" charset="0"/>
                <a:ea typeface="ＭＳ Ｐゴシック" pitchFamily="29" charset="-128"/>
              </a:rPr>
              <a:t>Analyze the Unit's program</a:t>
            </a:r>
          </a:p>
          <a:p>
            <a:pPr lvl="1"/>
            <a:r>
              <a:rPr lang="en-US" smtClean="0">
                <a:latin typeface="Calibri" pitchFamily="34" charset="0"/>
                <a:ea typeface="ＭＳ Ｐゴシック" pitchFamily="29" charset="-128"/>
              </a:rPr>
              <a:t>Identify JTE areas where help is needed to move the Unit to a higher level</a:t>
            </a:r>
          </a:p>
          <a:p>
            <a:pPr>
              <a:buFont typeface="Calibri" pitchFamily="34" charset="0"/>
              <a:buAutoNum type="arabicPeriod"/>
            </a:pPr>
            <a:r>
              <a:rPr lang="en-US" sz="2000" b="0" smtClean="0">
                <a:latin typeface="Calibri" pitchFamily="34" charset="0"/>
                <a:ea typeface="ＭＳ Ｐゴシック" pitchFamily="29" charset="-128"/>
              </a:rPr>
              <a:t>Linking district committee resources to the Unit</a:t>
            </a:r>
          </a:p>
          <a:p>
            <a:pPr lvl="1"/>
            <a:r>
              <a:rPr lang="en-US" smtClean="0">
                <a:latin typeface="Calibri" pitchFamily="34" charset="0"/>
                <a:ea typeface="ＭＳ Ｐゴシック" pitchFamily="29" charset="-128"/>
              </a:rPr>
              <a:t>Support the district committee's delivery of a "catalog of services" to support specific JTE elements needed for a particular Unit's health and success</a:t>
            </a:r>
          </a:p>
          <a:p>
            <a:pPr>
              <a:buFont typeface="Calibri" pitchFamily="34" charset="0"/>
              <a:buAutoNum type="arabicPeriod"/>
            </a:pPr>
            <a:r>
              <a:rPr lang="en-US" sz="2000" b="0" smtClean="0">
                <a:latin typeface="Calibri" pitchFamily="34" charset="0"/>
                <a:ea typeface="ＭＳ Ｐゴシック" pitchFamily="29" charset="-128"/>
              </a:rPr>
              <a:t>Visiting units and logging the visits into the Unit Visit Tracking System</a:t>
            </a:r>
          </a:p>
          <a:p>
            <a:pPr>
              <a:buFont typeface="Calibri" pitchFamily="34" charset="0"/>
              <a:buAutoNum type="arabicPeriod"/>
            </a:pPr>
            <a:r>
              <a:rPr lang="en-US" sz="2000" b="0" smtClean="0">
                <a:latin typeface="Calibri" pitchFamily="34" charset="0"/>
                <a:ea typeface="ＭＳ Ｐゴシック" pitchFamily="29" charset="-128"/>
              </a:rPr>
              <a:t>Supporting on-time charter renewal</a:t>
            </a:r>
          </a:p>
          <a:p>
            <a:pPr lvl="1"/>
            <a:r>
              <a:rPr lang="en-US" smtClean="0">
                <a:latin typeface="Calibri" pitchFamily="34" charset="0"/>
                <a:ea typeface="ＭＳ Ｐゴシック" pitchFamily="29" charset="-128"/>
              </a:rPr>
              <a:t>New youth membership efforts</a:t>
            </a:r>
          </a:p>
          <a:p>
            <a:pPr lvl="1"/>
            <a:r>
              <a:rPr lang="en-US" smtClean="0">
                <a:latin typeface="Calibri" pitchFamily="34" charset="0"/>
                <a:ea typeface="ＭＳ Ｐゴシック" pitchFamily="29" charset="-128"/>
              </a:rPr>
              <a:t>Volunteer-led professionally guided approach to increasing membership. </a:t>
            </a:r>
          </a:p>
          <a:p>
            <a:pPr>
              <a:buFont typeface="Calibri" pitchFamily="34" charset="0"/>
              <a:buAutoNum type="arabicPeriod"/>
            </a:pPr>
            <a:r>
              <a:rPr lang="en-US" sz="2000" b="0" smtClean="0">
                <a:latin typeface="Calibri" pitchFamily="34" charset="0"/>
                <a:ea typeface="ＭＳ Ｐゴシック" pitchFamily="29" charset="-128"/>
              </a:rPr>
              <a:t>Advance new unit commissioner – a one-on-one basis for each new Unit through the first two re-charter cycles </a:t>
            </a:r>
          </a:p>
          <a:p>
            <a:pPr lvl="3" eaLnBrk="1" hangingPunct="1">
              <a:buFont typeface="Arial" pitchFamily="34" charset="0"/>
              <a:buNone/>
            </a:pPr>
            <a:endParaRPr lang="en-US" sz="1800" smtClean="0">
              <a:latin typeface="Helvetica" pitchFamily="29" charset="0"/>
              <a:ea typeface="ＭＳ Ｐゴシック" pitchFamily="29" charset="-128"/>
            </a:endParaRPr>
          </a:p>
          <a:p>
            <a:pPr lvl="3" eaLnBrk="1" hangingPunct="1">
              <a:buFont typeface="Arial" pitchFamily="34" charset="0"/>
              <a:buNone/>
            </a:pPr>
            <a:endParaRPr lang="en-US" sz="1800" smtClean="0">
              <a:latin typeface="Helvetica" pitchFamily="29" charset="0"/>
              <a:ea typeface="ＭＳ Ｐゴシック" pitchFamily="29" charset="-128"/>
            </a:endParaRPr>
          </a:p>
        </p:txBody>
      </p:sp>
      <p:sp>
        <p:nvSpPr>
          <p:cNvPr id="5" name="Slide Number Placeholder 4"/>
          <p:cNvSpPr>
            <a:spLocks noGrp="1"/>
          </p:cNvSpPr>
          <p:nvPr>
            <p:ph type="sldNum" sz="quarter" idx="10"/>
          </p:nvPr>
        </p:nvSpPr>
        <p:spPr/>
        <p:txBody>
          <a:bodyPr/>
          <a:lstStyle/>
          <a:p>
            <a:fld id="{7D8AA66A-EA63-4721-97F3-56F1338220BB}" type="slidenum">
              <a:rPr lang="en-US"/>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defRPr/>
            </a:pPr>
            <a:r>
              <a:rPr lang="en-US" b="0" dirty="0" smtClean="0">
                <a:latin typeface="+mj-lt"/>
                <a:ea typeface="ＭＳ Ｐゴシック" pitchFamily="34" charset="-128"/>
                <a:cs typeface="ＭＳ Ｐゴシック" pitchFamily="34" charset="-128"/>
              </a:rPr>
              <a:t>Objectives</a:t>
            </a:r>
          </a:p>
        </p:txBody>
      </p:sp>
      <p:sp>
        <p:nvSpPr>
          <p:cNvPr id="13315" name="Content Placeholder 2"/>
          <p:cNvSpPr>
            <a:spLocks noGrp="1"/>
          </p:cNvSpPr>
          <p:nvPr>
            <p:ph idx="1"/>
          </p:nvPr>
        </p:nvSpPr>
        <p:spPr/>
        <p:txBody>
          <a:bodyPr/>
          <a:lstStyle/>
          <a:p>
            <a:r>
              <a:rPr lang="en-US" b="0" smtClean="0">
                <a:latin typeface="Calibri" pitchFamily="34" charset="0"/>
                <a:ea typeface="ＭＳ Ｐゴシック" pitchFamily="29" charset="-128"/>
              </a:rPr>
              <a:t>Increase share of traditional membership in underutilized market areas</a:t>
            </a:r>
          </a:p>
          <a:p>
            <a:r>
              <a:rPr lang="en-US" b="0" smtClean="0">
                <a:latin typeface="Calibri" pitchFamily="34" charset="0"/>
                <a:ea typeface="ＭＳ Ｐゴシック" pitchFamily="29" charset="-128"/>
              </a:rPr>
              <a:t>Maintain visibility of Scouting across the region during primary recruiting periods</a:t>
            </a:r>
          </a:p>
          <a:p>
            <a:pPr lvl="3" eaLnBrk="1" hangingPunct="1">
              <a:buFont typeface="Arial" pitchFamily="34" charset="0"/>
              <a:buNone/>
            </a:pPr>
            <a:endParaRPr lang="en-US" sz="2400" smtClean="0">
              <a:latin typeface="Calibri" pitchFamily="34" charset="0"/>
              <a:ea typeface="ＭＳ Ｐゴシック" pitchFamily="29" charset="-128"/>
            </a:endParaRPr>
          </a:p>
          <a:p>
            <a:pPr lvl="3" eaLnBrk="1" hangingPunct="1">
              <a:buFont typeface="Arial" pitchFamily="34" charset="0"/>
              <a:buNone/>
            </a:pPr>
            <a:endParaRPr lang="en-US" sz="2400" smtClean="0">
              <a:latin typeface="Calibri" pitchFamily="34" charset="0"/>
              <a:ea typeface="ＭＳ Ｐゴシック" pitchFamily="29" charset="-128"/>
            </a:endParaRPr>
          </a:p>
        </p:txBody>
      </p:sp>
      <p:sp>
        <p:nvSpPr>
          <p:cNvPr id="5" name="Slide Number Placeholder 4"/>
          <p:cNvSpPr>
            <a:spLocks noGrp="1"/>
          </p:cNvSpPr>
          <p:nvPr>
            <p:ph type="sldNum" sz="quarter" idx="10"/>
          </p:nvPr>
        </p:nvSpPr>
        <p:spPr/>
        <p:txBody>
          <a:bodyPr/>
          <a:lstStyle/>
          <a:p>
            <a:fld id="{AF83D6D2-C4C2-4CA4-81E1-4C2029B8E1AE}" type="slidenum">
              <a:rPr lang="en-US"/>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6874095-5A25-48D1-B409-A0F17257232A}" type="slidenum">
              <a:rPr lang="en-US"/>
              <a:pPr/>
              <a:t>28</a:t>
            </a:fld>
            <a:endParaRPr lang="en-US"/>
          </a:p>
        </p:txBody>
      </p:sp>
      <p:sp>
        <p:nvSpPr>
          <p:cNvPr id="11267" name="Title 6"/>
          <p:cNvSpPr>
            <a:spLocks noGrp="1"/>
          </p:cNvSpPr>
          <p:nvPr>
            <p:ph type="title"/>
          </p:nvPr>
        </p:nvSpPr>
        <p:spPr>
          <a:xfrm>
            <a:off x="965200" y="2309813"/>
            <a:ext cx="7218363" cy="2676525"/>
          </a:xfrm>
        </p:spPr>
        <p:txBody>
          <a:bodyPr/>
          <a:lstStyle/>
          <a:p>
            <a:pPr eaLnBrk="1" hangingPunct="1"/>
            <a:r>
              <a:rPr lang="en-US" sz="3500" smtClean="0">
                <a:latin typeface="Calibri" pitchFamily="34" charset="0"/>
                <a:ea typeface="ＭＳ Ｐゴシック" pitchFamily="29" charset="-128"/>
              </a:rPr>
              <a:t>Membership and Marketing 2013</a:t>
            </a:r>
            <a:br>
              <a:rPr lang="en-US" sz="3500" smtClean="0">
                <a:latin typeface="Calibri" pitchFamily="34" charset="0"/>
                <a:ea typeface="ＭＳ Ｐゴシック" pitchFamily="29" charset="-128"/>
              </a:rPr>
            </a:br>
            <a:r>
              <a:rPr lang="en-US" smtClean="0">
                <a:latin typeface="Calibri" pitchFamily="34" charset="0"/>
                <a:ea typeface="ＭＳ Ｐゴシック" pitchFamily="29" charset="-128"/>
              </a:rPr>
              <a:t/>
            </a:r>
            <a:br>
              <a:rPr lang="en-US" smtClean="0">
                <a:latin typeface="Calibri" pitchFamily="34" charset="0"/>
                <a:ea typeface="ＭＳ Ｐゴシック" pitchFamily="29" charset="-128"/>
              </a:rPr>
            </a:br>
            <a:r>
              <a:rPr lang="en-US" smtClean="0">
                <a:latin typeface="Calibri" pitchFamily="34" charset="0"/>
                <a:ea typeface="ＭＳ Ｐゴシック" pitchFamily="29" charset="-128"/>
              </a:rPr>
              <a:t/>
            </a:r>
            <a:br>
              <a:rPr lang="en-US" smtClean="0">
                <a:latin typeface="Calibri" pitchFamily="34" charset="0"/>
                <a:ea typeface="ＭＳ Ｐゴシック" pitchFamily="29" charset="-128"/>
              </a:rPr>
            </a:br>
            <a:r>
              <a:rPr lang="en-US" smtClean="0">
                <a:latin typeface="Calibri" pitchFamily="34" charset="0"/>
                <a:ea typeface="ＭＳ Ｐゴシック" pitchFamily="29" charset="-128"/>
              </a:rPr>
              <a:t/>
            </a:r>
            <a:br>
              <a:rPr lang="en-US" smtClean="0">
                <a:latin typeface="Calibri" pitchFamily="34" charset="0"/>
                <a:ea typeface="ＭＳ Ｐゴシック" pitchFamily="29" charset="-128"/>
              </a:rPr>
            </a:br>
            <a:endParaRPr lang="en-US" smtClean="0">
              <a:latin typeface="Calibri" pitchFamily="34" charset="0"/>
              <a:ea typeface="ＭＳ Ｐゴシック" pitchFamily="29" charset="-12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defRPr/>
            </a:pPr>
            <a:r>
              <a:rPr lang="en-US" b="0" dirty="0" smtClean="0">
                <a:latin typeface="+mj-lt"/>
                <a:ea typeface="ＭＳ Ｐゴシック" pitchFamily="34" charset="-128"/>
                <a:cs typeface="ＭＳ Ｐゴシック" pitchFamily="34" charset="-128"/>
              </a:rPr>
              <a:t>Objectives</a:t>
            </a:r>
          </a:p>
        </p:txBody>
      </p:sp>
      <p:sp>
        <p:nvSpPr>
          <p:cNvPr id="13315" name="Content Placeholder 2"/>
          <p:cNvSpPr>
            <a:spLocks noGrp="1"/>
          </p:cNvSpPr>
          <p:nvPr>
            <p:ph idx="1"/>
          </p:nvPr>
        </p:nvSpPr>
        <p:spPr/>
        <p:txBody>
          <a:bodyPr/>
          <a:lstStyle/>
          <a:p>
            <a:r>
              <a:rPr lang="en-US" b="0" smtClean="0">
                <a:latin typeface="Calibri" pitchFamily="34" charset="0"/>
                <a:ea typeface="ＭＳ Ｐゴシック" pitchFamily="29" charset="-128"/>
              </a:rPr>
              <a:t>Increase share of traditional membership in underutilized market areas by 3.5%</a:t>
            </a:r>
          </a:p>
          <a:p>
            <a:pPr lvl="1"/>
            <a:r>
              <a:rPr lang="en-US" sz="2400" smtClean="0">
                <a:latin typeface="Calibri" pitchFamily="34" charset="0"/>
                <a:ea typeface="ＭＳ Ｐゴシック" pitchFamily="29" charset="-128"/>
              </a:rPr>
              <a:t>Increase share of traditional membership in “over”utilized market areas</a:t>
            </a:r>
          </a:p>
          <a:p>
            <a:pPr lvl="1"/>
            <a:r>
              <a:rPr lang="en-US" sz="2400" smtClean="0">
                <a:latin typeface="Calibri" pitchFamily="34" charset="0"/>
                <a:ea typeface="ＭＳ Ｐゴシック" pitchFamily="29" charset="-128"/>
              </a:rPr>
              <a:t>Maintain visibility of Scouting across the region during primary recruiting periods</a:t>
            </a:r>
          </a:p>
          <a:p>
            <a:pPr lvl="1"/>
            <a:r>
              <a:rPr lang="en-US" sz="2400" smtClean="0">
                <a:latin typeface="Calibri" pitchFamily="34" charset="0"/>
                <a:ea typeface="ＭＳ Ｐゴシック" pitchFamily="29" charset="-128"/>
              </a:rPr>
              <a:t>Drive combined Membership &amp; Marketing function through organization and down to unit level leadership</a:t>
            </a:r>
          </a:p>
          <a:p>
            <a:pPr lvl="3" eaLnBrk="1" hangingPunct="1">
              <a:buFont typeface="Arial" pitchFamily="34" charset="0"/>
              <a:buNone/>
            </a:pPr>
            <a:endParaRPr lang="en-US" sz="2400" smtClean="0">
              <a:latin typeface="Calibri" pitchFamily="34" charset="0"/>
              <a:ea typeface="ＭＳ Ｐゴシック" pitchFamily="29" charset="-128"/>
            </a:endParaRPr>
          </a:p>
          <a:p>
            <a:pPr lvl="3" eaLnBrk="1" hangingPunct="1">
              <a:buFont typeface="Arial" pitchFamily="34" charset="0"/>
              <a:buNone/>
            </a:pPr>
            <a:endParaRPr lang="en-US" sz="2400" smtClean="0">
              <a:latin typeface="Calibri" pitchFamily="34" charset="0"/>
              <a:ea typeface="ＭＳ Ｐゴシック" pitchFamily="29" charset="-128"/>
            </a:endParaRPr>
          </a:p>
        </p:txBody>
      </p:sp>
      <p:sp>
        <p:nvSpPr>
          <p:cNvPr id="5" name="Slide Number Placeholder 4"/>
          <p:cNvSpPr>
            <a:spLocks noGrp="1"/>
          </p:cNvSpPr>
          <p:nvPr>
            <p:ph type="sldNum" sz="quarter" idx="10"/>
          </p:nvPr>
        </p:nvSpPr>
        <p:spPr/>
        <p:txBody>
          <a:bodyPr/>
          <a:lstStyle/>
          <a:p>
            <a:fld id="{027555EF-FEC0-443F-BE2E-C6D279599E57}" type="slidenum">
              <a:rPr lang="en-US"/>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8"/>
          <p:cNvSpPr>
            <a:spLocks noGrp="1"/>
          </p:cNvSpPr>
          <p:nvPr>
            <p:ph type="title"/>
          </p:nvPr>
        </p:nvSpPr>
        <p:spPr/>
        <p:txBody>
          <a:bodyPr/>
          <a:lstStyle/>
          <a:p>
            <a:r>
              <a:rPr lang="en-US" dirty="0" smtClean="0">
                <a:latin typeface="Helvetica" pitchFamily="-105" charset="0"/>
              </a:rPr>
              <a:t>COMMISSIONER</a:t>
            </a:r>
            <a:br>
              <a:rPr lang="en-US" dirty="0" smtClean="0">
                <a:latin typeface="Helvetica" pitchFamily="-105" charset="0"/>
              </a:rPr>
            </a:br>
            <a:r>
              <a:rPr lang="en-US" dirty="0" smtClean="0">
                <a:latin typeface="Helvetica" pitchFamily="-105" charset="0"/>
              </a:rPr>
              <a:t>Training Updates</a:t>
            </a:r>
          </a:p>
        </p:txBody>
      </p:sp>
      <p:sp>
        <p:nvSpPr>
          <p:cNvPr id="6" name="Slide Number Placeholder 5"/>
          <p:cNvSpPr>
            <a:spLocks noGrp="1"/>
          </p:cNvSpPr>
          <p:nvPr>
            <p:ph type="sldNum" sz="quarter" idx="10"/>
          </p:nvPr>
        </p:nvSpPr>
        <p:spPr/>
        <p:txBody>
          <a:bodyPr/>
          <a:lstStyle/>
          <a:p>
            <a:fld id="{573331C9-5FC4-42B5-A6C3-F09C45E02CF1}" type="slidenum">
              <a:rPr lang="en-US"/>
              <a:pPr/>
              <a:t>3</a:t>
            </a:fld>
            <a:endParaRPr lang="en-US"/>
          </a:p>
        </p:txBody>
      </p:sp>
      <p:pic>
        <p:nvPicPr>
          <p:cNvPr id="8" name="Picture 7" descr="CommissionerB.gif"/>
          <p:cNvPicPr>
            <a:picLocks noChangeAspect="1"/>
          </p:cNvPicPr>
          <p:nvPr/>
        </p:nvPicPr>
        <p:blipFill>
          <a:blip r:embed="rId2" cstate="print">
            <a:lum bright="70000" contrast="-70000"/>
          </a:blip>
          <a:stretch>
            <a:fillRect/>
          </a:stretch>
        </p:blipFill>
        <p:spPr>
          <a:xfrm>
            <a:off x="3455499" y="1950595"/>
            <a:ext cx="4149986" cy="4173406"/>
          </a:xfrm>
          <a:prstGeom prst="rect">
            <a:avLst/>
          </a:prstGeom>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defRPr/>
            </a:pPr>
            <a:r>
              <a:rPr lang="en-US" b="0" dirty="0" smtClean="0">
                <a:latin typeface="+mj-lt"/>
                <a:ea typeface="ＭＳ Ｐゴシック" pitchFamily="34" charset="-128"/>
                <a:cs typeface="ＭＳ Ｐゴシック" pitchFamily="34" charset="-128"/>
              </a:rPr>
              <a:t>Core Strategies</a:t>
            </a:r>
          </a:p>
        </p:txBody>
      </p:sp>
      <p:sp>
        <p:nvSpPr>
          <p:cNvPr id="16387" name="Content Placeholder 2"/>
          <p:cNvSpPr>
            <a:spLocks noGrp="1"/>
          </p:cNvSpPr>
          <p:nvPr>
            <p:ph idx="1"/>
          </p:nvPr>
        </p:nvSpPr>
        <p:spPr/>
        <p:txBody>
          <a:bodyPr/>
          <a:lstStyle/>
          <a:p>
            <a:r>
              <a:rPr lang="en-US" b="0" smtClean="0">
                <a:latin typeface="Calibri" pitchFamily="34" charset="0"/>
                <a:ea typeface="ＭＳ Ｐゴシック" pitchFamily="29" charset="-128"/>
              </a:rPr>
              <a:t>Development of protocol for targeted ZIP markets from the GAP analysis data</a:t>
            </a:r>
          </a:p>
          <a:p>
            <a:pPr lvl="1"/>
            <a:r>
              <a:rPr lang="en-US" sz="2400" smtClean="0">
                <a:latin typeface="Calibri" pitchFamily="34" charset="0"/>
                <a:ea typeface="ＭＳ Ｐゴシック" pitchFamily="29" charset="-128"/>
              </a:rPr>
              <a:t>Underperforming market densities: can they be moved</a:t>
            </a:r>
          </a:p>
          <a:p>
            <a:pPr lvl="1"/>
            <a:r>
              <a:rPr lang="en-US" sz="2400" smtClean="0">
                <a:latin typeface="Calibri" pitchFamily="34" charset="0"/>
                <a:ea typeface="ＭＳ Ｐゴシック" pitchFamily="29" charset="-128"/>
              </a:rPr>
              <a:t>Over-performing market densities: can they ride the crest</a:t>
            </a:r>
          </a:p>
          <a:p>
            <a:pPr lvl="1"/>
            <a:r>
              <a:rPr lang="en-US" sz="2400" smtClean="0">
                <a:latin typeface="Calibri" pitchFamily="34" charset="0"/>
                <a:ea typeface="ＭＳ Ｐゴシック" pitchFamily="29" charset="-128"/>
              </a:rPr>
              <a:t>Timeline for continuation in those markets based on success/failure</a:t>
            </a:r>
          </a:p>
          <a:p>
            <a:pPr lvl="1"/>
            <a:r>
              <a:rPr lang="en-US" sz="2400" smtClean="0">
                <a:latin typeface="Calibri" pitchFamily="34" charset="0"/>
                <a:ea typeface="ＭＳ Ｐゴシック" pitchFamily="29" charset="-128"/>
              </a:rPr>
              <a:t>Development and deployment of micro-strategies for recruitment</a:t>
            </a:r>
          </a:p>
          <a:p>
            <a:endParaRPr lang="en-US" sz="1400" b="0" smtClean="0">
              <a:latin typeface="Helvetica" pitchFamily="29" charset="0"/>
              <a:ea typeface="ＭＳ Ｐゴシック" pitchFamily="29" charset="-128"/>
            </a:endParaRPr>
          </a:p>
          <a:p>
            <a:endParaRPr lang="en-US" sz="1600" b="0" smtClean="0">
              <a:latin typeface="Helvetica" pitchFamily="29" charset="0"/>
              <a:ea typeface="ＭＳ Ｐゴシック" pitchFamily="29" charset="-128"/>
            </a:endParaRPr>
          </a:p>
          <a:p>
            <a:endParaRPr lang="en-US" sz="1600" b="0" smtClean="0">
              <a:latin typeface="Helvetica" pitchFamily="29" charset="0"/>
              <a:ea typeface="ＭＳ Ｐゴシック" pitchFamily="29" charset="-128"/>
            </a:endParaRPr>
          </a:p>
          <a:p>
            <a:endParaRPr lang="en-US" sz="1600" b="0" smtClean="0">
              <a:latin typeface="Helvetica" pitchFamily="29" charset="0"/>
              <a:ea typeface="ＭＳ Ｐゴシック" pitchFamily="29" charset="-128"/>
            </a:endParaRPr>
          </a:p>
          <a:p>
            <a:endParaRPr lang="en-US" sz="1600" b="0" smtClean="0">
              <a:latin typeface="Helvetica" pitchFamily="29" charset="0"/>
              <a:ea typeface="ＭＳ Ｐゴシック" pitchFamily="29" charset="-128"/>
            </a:endParaRPr>
          </a:p>
          <a:p>
            <a:pPr lvl="3" eaLnBrk="1" hangingPunct="1">
              <a:buFont typeface="Arial" pitchFamily="34" charset="0"/>
              <a:buNone/>
            </a:pPr>
            <a:endParaRPr lang="en-US" sz="1600" smtClean="0">
              <a:latin typeface="Helvetica" pitchFamily="29" charset="0"/>
              <a:ea typeface="ＭＳ Ｐゴシック" pitchFamily="29" charset="-128"/>
            </a:endParaRPr>
          </a:p>
          <a:p>
            <a:pPr lvl="3" eaLnBrk="1" hangingPunct="1">
              <a:buFont typeface="Arial" pitchFamily="34" charset="0"/>
              <a:buNone/>
            </a:pPr>
            <a:endParaRPr lang="en-US" sz="1600" smtClean="0">
              <a:latin typeface="Helvetica" pitchFamily="29" charset="0"/>
              <a:ea typeface="ＭＳ Ｐゴシック" pitchFamily="29" charset="-128"/>
            </a:endParaRPr>
          </a:p>
        </p:txBody>
      </p:sp>
      <p:sp>
        <p:nvSpPr>
          <p:cNvPr id="5" name="Slide Number Placeholder 4"/>
          <p:cNvSpPr>
            <a:spLocks noGrp="1"/>
          </p:cNvSpPr>
          <p:nvPr>
            <p:ph type="sldNum" sz="quarter" idx="10"/>
          </p:nvPr>
        </p:nvSpPr>
        <p:spPr/>
        <p:txBody>
          <a:bodyPr/>
          <a:lstStyle/>
          <a:p>
            <a:fld id="{4836C2A6-243E-4BC4-A0E4-97A85949E4D4}" type="slidenum">
              <a:rPr lang="en-US"/>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defRPr/>
            </a:pPr>
            <a:r>
              <a:rPr lang="en-US" b="0" dirty="0" smtClean="0">
                <a:latin typeface="+mj-lt"/>
                <a:ea typeface="ＭＳ Ｐゴシック" pitchFamily="34" charset="-128"/>
                <a:cs typeface="ＭＳ Ｐゴシック" pitchFamily="34" charset="-128"/>
              </a:rPr>
              <a:t>Membership Campaign Components</a:t>
            </a:r>
          </a:p>
        </p:txBody>
      </p:sp>
      <p:sp>
        <p:nvSpPr>
          <p:cNvPr id="19459" name="Content Placeholder 2"/>
          <p:cNvSpPr>
            <a:spLocks noGrp="1"/>
          </p:cNvSpPr>
          <p:nvPr>
            <p:ph idx="1"/>
          </p:nvPr>
        </p:nvSpPr>
        <p:spPr/>
        <p:txBody>
          <a:bodyPr/>
          <a:lstStyle/>
          <a:p>
            <a:r>
              <a:rPr lang="en-US" sz="2000" b="0" smtClean="0">
                <a:latin typeface="Calibri" pitchFamily="34" charset="0"/>
                <a:ea typeface="ＭＳ Ｐゴシック" pitchFamily="29" charset="-128"/>
              </a:rPr>
              <a:t>Deploy New Unit Development letter targeted at “warm” audiences encouraging a one-on-one meeting with Council representatives</a:t>
            </a:r>
          </a:p>
          <a:p>
            <a:r>
              <a:rPr lang="en-US" sz="2000" b="0" smtClean="0">
                <a:latin typeface="Calibri" pitchFamily="34" charset="0"/>
                <a:ea typeface="ＭＳ Ｐゴシック" pitchFamily="29" charset="-128"/>
              </a:rPr>
              <a:t>Leverage relationship with Catholic Diocese of Pittsburgh via targeted “Together” letter</a:t>
            </a:r>
          </a:p>
          <a:p>
            <a:r>
              <a:rPr lang="en-US" sz="2000" b="0" smtClean="0">
                <a:latin typeface="Calibri" pitchFamily="34" charset="0"/>
                <a:ea typeface="ＭＳ Ｐゴシック" pitchFamily="29" charset="-128"/>
              </a:rPr>
              <a:t>Mid-summer Council-wide kick-off event</a:t>
            </a:r>
          </a:p>
          <a:p>
            <a:r>
              <a:rPr lang="en-US" sz="2000" b="0" smtClean="0">
                <a:latin typeface="Calibri" pitchFamily="34" charset="0"/>
                <a:ea typeface="ＭＳ Ｐゴシック" pitchFamily="29" charset="-128"/>
              </a:rPr>
              <a:t>Tap “Are You Tougher Than a Boy Scout?” recruiting tools and tie-in opportunities</a:t>
            </a:r>
          </a:p>
          <a:p>
            <a:r>
              <a:rPr lang="en-US" sz="2000" b="0" smtClean="0">
                <a:latin typeface="Calibri" pitchFamily="34" charset="0"/>
                <a:ea typeface="ＭＳ Ｐゴシック" pitchFamily="29" charset="-128"/>
              </a:rPr>
              <a:t>Incorporate Membership and Marketing functions</a:t>
            </a:r>
          </a:p>
          <a:p>
            <a:r>
              <a:rPr lang="en-US" sz="2000" b="0" smtClean="0">
                <a:latin typeface="Calibri" pitchFamily="34" charset="0"/>
                <a:ea typeface="ＭＳ Ｐゴシック" pitchFamily="29" charset="-128"/>
              </a:rPr>
              <a:t>Launch monthly membership newsletter beginning in March 2013</a:t>
            </a:r>
          </a:p>
          <a:p>
            <a:r>
              <a:rPr lang="en-US" sz="2000" b="0" smtClean="0">
                <a:latin typeface="Calibri" pitchFamily="34" charset="0"/>
                <a:ea typeface="ＭＳ Ｐゴシック" pitchFamily="29" charset="-128"/>
              </a:rPr>
              <a:t>Drive primary Council plan through Areas and field-based professionals</a:t>
            </a:r>
          </a:p>
          <a:p>
            <a:endParaRPr lang="en-US" sz="1600" b="0" smtClean="0">
              <a:latin typeface="Helvetica" pitchFamily="29" charset="0"/>
              <a:ea typeface="ＭＳ Ｐゴシック" pitchFamily="29" charset="-128"/>
            </a:endParaRPr>
          </a:p>
          <a:p>
            <a:endParaRPr lang="en-US" sz="1600" b="0" smtClean="0">
              <a:latin typeface="Helvetica" pitchFamily="29" charset="0"/>
              <a:ea typeface="ＭＳ Ｐゴシック" pitchFamily="29" charset="-128"/>
            </a:endParaRPr>
          </a:p>
          <a:p>
            <a:endParaRPr lang="en-US" sz="1600" b="0" smtClean="0">
              <a:latin typeface="Helvetica" pitchFamily="29" charset="0"/>
              <a:ea typeface="ＭＳ Ｐゴシック" pitchFamily="29" charset="-128"/>
            </a:endParaRPr>
          </a:p>
          <a:p>
            <a:endParaRPr lang="en-US" sz="1600" b="0" smtClean="0">
              <a:latin typeface="Helvetica" pitchFamily="29" charset="0"/>
              <a:ea typeface="ＭＳ Ｐゴシック" pitchFamily="29" charset="-128"/>
            </a:endParaRPr>
          </a:p>
          <a:p>
            <a:pPr lvl="3" eaLnBrk="1" hangingPunct="1">
              <a:buFont typeface="Arial" pitchFamily="34" charset="0"/>
              <a:buNone/>
            </a:pPr>
            <a:endParaRPr lang="en-US" sz="1600" smtClean="0">
              <a:latin typeface="Helvetica" pitchFamily="29" charset="0"/>
              <a:ea typeface="ＭＳ Ｐゴシック" pitchFamily="29" charset="-128"/>
            </a:endParaRPr>
          </a:p>
          <a:p>
            <a:pPr lvl="3" eaLnBrk="1" hangingPunct="1">
              <a:buFont typeface="Arial" pitchFamily="34" charset="0"/>
              <a:buNone/>
            </a:pPr>
            <a:endParaRPr lang="en-US" sz="1600" smtClean="0">
              <a:latin typeface="Helvetica" pitchFamily="29" charset="0"/>
              <a:ea typeface="ＭＳ Ｐゴシック" pitchFamily="29" charset="-128"/>
            </a:endParaRPr>
          </a:p>
        </p:txBody>
      </p:sp>
      <p:sp>
        <p:nvSpPr>
          <p:cNvPr id="5" name="Slide Number Placeholder 4"/>
          <p:cNvSpPr>
            <a:spLocks noGrp="1"/>
          </p:cNvSpPr>
          <p:nvPr>
            <p:ph type="sldNum" sz="quarter" idx="10"/>
          </p:nvPr>
        </p:nvSpPr>
        <p:spPr/>
        <p:txBody>
          <a:bodyPr/>
          <a:lstStyle/>
          <a:p>
            <a:fld id="{0AAD1D7D-EA61-452A-B0A0-70ED137C01C3}" type="slidenum">
              <a:rPr lang="en-US"/>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b="0" smtClean="0">
                <a:latin typeface="Calibri" pitchFamily="34" charset="0"/>
                <a:ea typeface="ＭＳ Ｐゴシック" pitchFamily="29" charset="-128"/>
              </a:rPr>
              <a:t>The Trusted Advisor – Commissioners</a:t>
            </a:r>
          </a:p>
        </p:txBody>
      </p:sp>
      <p:sp>
        <p:nvSpPr>
          <p:cNvPr id="17411" name="Content Placeholder 2"/>
          <p:cNvSpPr>
            <a:spLocks noGrp="1"/>
          </p:cNvSpPr>
          <p:nvPr>
            <p:ph idx="1"/>
          </p:nvPr>
        </p:nvSpPr>
        <p:spPr/>
        <p:txBody>
          <a:bodyPr/>
          <a:lstStyle/>
          <a:p>
            <a:r>
              <a:rPr lang="en-US" b="0" smtClean="0">
                <a:latin typeface="Calibri" pitchFamily="34" charset="0"/>
                <a:ea typeface="ＭＳ Ｐゴシック" pitchFamily="29" charset="-128"/>
              </a:rPr>
              <a:t>Counselor – Unit Health &amp; Analysis</a:t>
            </a:r>
          </a:p>
          <a:p>
            <a:r>
              <a:rPr lang="en-US" b="0" smtClean="0">
                <a:latin typeface="Calibri" pitchFamily="34" charset="0"/>
                <a:ea typeface="ＭＳ Ｐゴシック" pitchFamily="29" charset="-128"/>
              </a:rPr>
              <a:t>Fall Recruitment</a:t>
            </a:r>
          </a:p>
          <a:p>
            <a:pPr lvl="1"/>
            <a:r>
              <a:rPr lang="en-US" sz="2400" smtClean="0">
                <a:latin typeface="Calibri" pitchFamily="34" charset="0"/>
                <a:ea typeface="ＭＳ Ｐゴシック" pitchFamily="29" charset="-128"/>
              </a:rPr>
              <a:t>Pre-planning sign-up night</a:t>
            </a:r>
          </a:p>
          <a:p>
            <a:pPr lvl="1"/>
            <a:r>
              <a:rPr lang="en-US" sz="2400" smtClean="0">
                <a:latin typeface="Calibri" pitchFamily="34" charset="0"/>
                <a:ea typeface="ＭＳ Ｐゴシック" pitchFamily="29" charset="-128"/>
              </a:rPr>
              <a:t>Unit planning/calendar</a:t>
            </a:r>
          </a:p>
          <a:p>
            <a:r>
              <a:rPr lang="en-US" b="0" smtClean="0">
                <a:latin typeface="Calibri" pitchFamily="34" charset="0"/>
                <a:ea typeface="ＭＳ Ｐゴシック" pitchFamily="29" charset="-128"/>
              </a:rPr>
              <a:t>Training monitor and Quality Assurance</a:t>
            </a:r>
          </a:p>
          <a:p>
            <a:r>
              <a:rPr lang="en-US" b="0" smtClean="0">
                <a:latin typeface="Calibri" pitchFamily="34" charset="0"/>
                <a:ea typeface="ＭＳ Ｐゴシック" pitchFamily="29" charset="-128"/>
              </a:rPr>
              <a:t>Help reconnect the “separated list”</a:t>
            </a:r>
          </a:p>
          <a:p>
            <a:r>
              <a:rPr lang="en-US" b="0" smtClean="0">
                <a:latin typeface="Calibri" pitchFamily="34" charset="0"/>
                <a:ea typeface="ＭＳ Ｐゴシック" pitchFamily="29" charset="-128"/>
              </a:rPr>
              <a:t>Help ensure successful re-chartering</a:t>
            </a:r>
          </a:p>
          <a:p>
            <a:endParaRPr lang="en-US" sz="1600" b="0" smtClean="0">
              <a:latin typeface="Helvetica" pitchFamily="29" charset="0"/>
              <a:ea typeface="ＭＳ Ｐゴシック" pitchFamily="29" charset="-128"/>
            </a:endParaRPr>
          </a:p>
          <a:p>
            <a:endParaRPr lang="en-US" sz="1600" b="0" smtClean="0">
              <a:latin typeface="Helvetica" pitchFamily="29" charset="0"/>
              <a:ea typeface="ＭＳ Ｐゴシック" pitchFamily="29" charset="-128"/>
            </a:endParaRPr>
          </a:p>
          <a:p>
            <a:endParaRPr lang="en-US" sz="1600" b="0" smtClean="0">
              <a:latin typeface="Helvetica" pitchFamily="29" charset="0"/>
              <a:ea typeface="ＭＳ Ｐゴシック" pitchFamily="29" charset="-128"/>
            </a:endParaRPr>
          </a:p>
          <a:p>
            <a:endParaRPr lang="en-US" sz="1600" b="0" smtClean="0">
              <a:latin typeface="Helvetica" pitchFamily="29" charset="0"/>
              <a:ea typeface="ＭＳ Ｐゴシック" pitchFamily="29" charset="-128"/>
            </a:endParaRPr>
          </a:p>
          <a:p>
            <a:pPr lvl="3" eaLnBrk="1" hangingPunct="1">
              <a:buFont typeface="Arial" pitchFamily="34" charset="0"/>
              <a:buNone/>
            </a:pPr>
            <a:endParaRPr lang="en-US" sz="1600" smtClean="0">
              <a:latin typeface="Helvetica" pitchFamily="29" charset="0"/>
              <a:ea typeface="ＭＳ Ｐゴシック" pitchFamily="29" charset="-128"/>
            </a:endParaRPr>
          </a:p>
          <a:p>
            <a:pPr lvl="3" eaLnBrk="1" hangingPunct="1">
              <a:buFont typeface="Arial" pitchFamily="34" charset="0"/>
              <a:buNone/>
            </a:pPr>
            <a:endParaRPr lang="en-US" sz="1600" smtClean="0">
              <a:latin typeface="Helvetica" pitchFamily="29" charset="0"/>
              <a:ea typeface="ＭＳ Ｐゴシック" pitchFamily="29" charset="-128"/>
            </a:endParaRPr>
          </a:p>
        </p:txBody>
      </p:sp>
      <p:sp>
        <p:nvSpPr>
          <p:cNvPr id="5" name="Slide Number Placeholder 4"/>
          <p:cNvSpPr>
            <a:spLocks noGrp="1"/>
          </p:cNvSpPr>
          <p:nvPr>
            <p:ph type="sldNum" sz="quarter" idx="10"/>
          </p:nvPr>
        </p:nvSpPr>
        <p:spPr/>
        <p:txBody>
          <a:bodyPr/>
          <a:lstStyle/>
          <a:p>
            <a:fld id="{C13B9BEE-ABA4-4319-9B9E-2BEFB20A6585}" type="slidenum">
              <a:rPr lang="en-US"/>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defRPr/>
            </a:pPr>
            <a:r>
              <a:rPr lang="en-US" b="0" dirty="0" smtClean="0">
                <a:latin typeface="+mj-lt"/>
                <a:ea typeface="ＭＳ Ｐゴシック" pitchFamily="34" charset="-128"/>
                <a:cs typeface="ＭＳ Ｐゴシック" pitchFamily="34" charset="-128"/>
              </a:rPr>
              <a:t>Schedule of Goods &amp; Services </a:t>
            </a:r>
          </a:p>
        </p:txBody>
      </p:sp>
      <p:sp>
        <p:nvSpPr>
          <p:cNvPr id="17411" name="Content Placeholder 2"/>
          <p:cNvSpPr>
            <a:spLocks noGrp="1"/>
          </p:cNvSpPr>
          <p:nvPr>
            <p:ph sz="half" idx="1"/>
          </p:nvPr>
        </p:nvSpPr>
        <p:spPr>
          <a:xfrm>
            <a:off x="457200" y="3963988"/>
            <a:ext cx="1963738" cy="2057400"/>
          </a:xfrm>
        </p:spPr>
        <p:txBody>
          <a:bodyPr/>
          <a:lstStyle/>
          <a:p>
            <a:pPr>
              <a:buFont typeface="Arial" pitchFamily="34" charset="0"/>
              <a:buNone/>
            </a:pPr>
            <a:r>
              <a:rPr lang="en-US" sz="2000" smtClean="0">
                <a:latin typeface="Calibri" pitchFamily="34" charset="0"/>
                <a:ea typeface="ＭＳ Ｐゴシック" pitchFamily="29" charset="-128"/>
              </a:rPr>
              <a:t>Quarter 1</a:t>
            </a:r>
          </a:p>
          <a:p>
            <a:r>
              <a:rPr lang="en-US" sz="2000" b="0" smtClean="0">
                <a:latin typeface="Calibri" pitchFamily="34" charset="0"/>
                <a:ea typeface="ＭＳ Ｐゴシック" pitchFamily="29" charset="-128"/>
              </a:rPr>
              <a:t>Crossover Management &amp; Oversight</a:t>
            </a:r>
          </a:p>
          <a:p>
            <a:r>
              <a:rPr lang="en-US" sz="2000" b="0" smtClean="0">
                <a:latin typeface="Calibri" pitchFamily="34" charset="0"/>
                <a:ea typeface="ＭＳ Ｐゴシック" pitchFamily="29" charset="-128"/>
              </a:rPr>
              <a:t>Separated List Follow-up and Analysis</a:t>
            </a:r>
          </a:p>
          <a:p>
            <a:pPr lvl="3" eaLnBrk="1" hangingPunct="1">
              <a:buFont typeface="Arial" pitchFamily="34" charset="0"/>
              <a:buNone/>
            </a:pPr>
            <a:endParaRPr lang="en-US" sz="2000" smtClean="0">
              <a:latin typeface="Calibri" pitchFamily="34" charset="0"/>
              <a:ea typeface="ＭＳ Ｐゴシック" pitchFamily="29" charset="-128"/>
            </a:endParaRPr>
          </a:p>
          <a:p>
            <a:pPr lvl="3" eaLnBrk="1" hangingPunct="1">
              <a:buFont typeface="Arial" pitchFamily="34" charset="0"/>
              <a:buNone/>
            </a:pPr>
            <a:endParaRPr lang="en-US" sz="2000" smtClean="0">
              <a:latin typeface="Calibri" pitchFamily="34" charset="0"/>
              <a:ea typeface="ＭＳ Ｐゴシック" pitchFamily="29" charset="-128"/>
            </a:endParaRPr>
          </a:p>
        </p:txBody>
      </p:sp>
      <p:sp>
        <p:nvSpPr>
          <p:cNvPr id="6" name="Content Placeholder 5"/>
          <p:cNvSpPr>
            <a:spLocks noGrp="1"/>
          </p:cNvSpPr>
          <p:nvPr>
            <p:ph sz="half" idx="2"/>
          </p:nvPr>
        </p:nvSpPr>
        <p:spPr>
          <a:xfrm>
            <a:off x="2455863" y="3268663"/>
            <a:ext cx="1930400" cy="2057400"/>
          </a:xfrm>
        </p:spPr>
        <p:txBody>
          <a:bodyPr/>
          <a:lstStyle/>
          <a:p>
            <a:pPr>
              <a:buFont typeface="Arial" pitchFamily="34" charset="0"/>
              <a:buNone/>
            </a:pPr>
            <a:r>
              <a:rPr lang="en-US" sz="2000" smtClean="0">
                <a:latin typeface="Calibri" pitchFamily="34" charset="0"/>
                <a:ea typeface="ＭＳ Ｐゴシック" pitchFamily="29" charset="-128"/>
              </a:rPr>
              <a:t>Quarter 2</a:t>
            </a:r>
          </a:p>
          <a:p>
            <a:r>
              <a:rPr lang="en-US" sz="2000" b="0" smtClean="0">
                <a:latin typeface="Calibri" pitchFamily="34" charset="0"/>
                <a:ea typeface="ＭＳ Ｐゴシック" pitchFamily="29" charset="-128"/>
              </a:rPr>
              <a:t>Deployment and planning with District and Unit level Membership &amp; Marketing Chair</a:t>
            </a:r>
          </a:p>
        </p:txBody>
      </p:sp>
      <p:sp>
        <p:nvSpPr>
          <p:cNvPr id="5" name="Slide Number Placeholder 4"/>
          <p:cNvSpPr>
            <a:spLocks noGrp="1"/>
          </p:cNvSpPr>
          <p:nvPr>
            <p:ph type="sldNum" sz="quarter" idx="10"/>
          </p:nvPr>
        </p:nvSpPr>
        <p:spPr/>
        <p:txBody>
          <a:bodyPr/>
          <a:lstStyle/>
          <a:p>
            <a:fld id="{0958F2B8-7BB3-4242-A078-85C54D52EE10}" type="slidenum">
              <a:rPr lang="en-US"/>
              <a:pPr/>
              <a:t>33</a:t>
            </a:fld>
            <a:endParaRPr lang="en-US"/>
          </a:p>
        </p:txBody>
      </p:sp>
      <p:sp>
        <p:nvSpPr>
          <p:cNvPr id="7" name="Content Placeholder 2"/>
          <p:cNvSpPr txBox="1">
            <a:spLocks/>
          </p:cNvSpPr>
          <p:nvPr/>
        </p:nvSpPr>
        <p:spPr bwMode="auto">
          <a:xfrm>
            <a:off x="6723063" y="1906588"/>
            <a:ext cx="1963737" cy="2057400"/>
          </a:xfrm>
          <a:prstGeom prst="rect">
            <a:avLst/>
          </a:prstGeom>
          <a:noFill/>
          <a:ln w="9525">
            <a:noFill/>
            <a:miter lim="800000"/>
            <a:headEnd/>
            <a:tailEnd/>
          </a:ln>
        </p:spPr>
        <p:txBody>
          <a:bodyPr/>
          <a:lstStyle/>
          <a:p>
            <a:pPr marL="342900" indent="-342900" defTabSz="457200" eaLnBrk="0" hangingPunct="0">
              <a:spcBef>
                <a:spcPct val="20000"/>
              </a:spcBef>
              <a:buFont typeface="Arial" pitchFamily="34" charset="0"/>
              <a:buNone/>
            </a:pPr>
            <a:r>
              <a:rPr lang="en-US" sz="2000" b="1" smtClean="0">
                <a:solidFill>
                  <a:srgbClr val="005AA3"/>
                </a:solidFill>
                <a:latin typeface="Calibri" pitchFamily="34" charset="0"/>
                <a:ea typeface="ＭＳ Ｐゴシック" pitchFamily="29" charset="-128"/>
                <a:cs typeface="+mn-cs"/>
              </a:rPr>
              <a:t>Quarter 4</a:t>
            </a:r>
          </a:p>
          <a:p>
            <a:pPr marL="342900" indent="-342900" defTabSz="457200" eaLnBrk="0" hangingPunct="0">
              <a:spcBef>
                <a:spcPct val="20000"/>
              </a:spcBef>
              <a:buFont typeface="Arial" pitchFamily="34" charset="0"/>
              <a:buChar char="•"/>
            </a:pPr>
            <a:r>
              <a:rPr lang="en-US" sz="2000" smtClean="0">
                <a:solidFill>
                  <a:srgbClr val="005AA3"/>
                </a:solidFill>
                <a:latin typeface="Calibri" pitchFamily="34" charset="0"/>
                <a:ea typeface="ＭＳ Ｐゴシック" pitchFamily="29" charset="-128"/>
                <a:cs typeface="+mn-cs"/>
              </a:rPr>
              <a:t>Re-chartering</a:t>
            </a:r>
          </a:p>
          <a:p>
            <a:pPr marL="342900" indent="-342900" defTabSz="457200" eaLnBrk="0" hangingPunct="0">
              <a:spcBef>
                <a:spcPct val="20000"/>
              </a:spcBef>
              <a:buFont typeface="Arial" pitchFamily="34" charset="0"/>
              <a:buChar char="•"/>
            </a:pPr>
            <a:r>
              <a:rPr lang="en-US" sz="2000" smtClean="0">
                <a:solidFill>
                  <a:srgbClr val="005AA3"/>
                </a:solidFill>
                <a:latin typeface="Calibri" pitchFamily="34" charset="0"/>
                <a:ea typeface="ＭＳ Ｐゴシック" pitchFamily="29" charset="-128"/>
                <a:cs typeface="+mn-cs"/>
              </a:rPr>
              <a:t>Next Year Planning Goals</a:t>
            </a:r>
          </a:p>
          <a:p>
            <a:pPr marL="342900" indent="-342900" defTabSz="457200" eaLnBrk="0" hangingPunct="0">
              <a:spcBef>
                <a:spcPct val="20000"/>
              </a:spcBef>
              <a:buFont typeface="Arial" pitchFamily="34" charset="0"/>
              <a:buChar char="•"/>
            </a:pPr>
            <a:r>
              <a:rPr lang="en-US" sz="2000" smtClean="0">
                <a:solidFill>
                  <a:srgbClr val="005AA3"/>
                </a:solidFill>
                <a:latin typeface="Calibri" pitchFamily="34" charset="0"/>
                <a:ea typeface="ＭＳ Ｐゴシック" pitchFamily="29" charset="-128"/>
                <a:cs typeface="+mn-cs"/>
              </a:rPr>
              <a:t>JTE Assurance</a:t>
            </a:r>
            <a:endParaRPr lang="en-US" sz="2000" smtClean="0">
              <a:solidFill>
                <a:srgbClr val="CF0031"/>
              </a:solidFill>
              <a:latin typeface="Calibri" pitchFamily="34" charset="0"/>
              <a:ea typeface="ＭＳ Ｐゴシック" pitchFamily="29" charset="-128"/>
              <a:cs typeface="+mn-cs"/>
            </a:endParaRPr>
          </a:p>
          <a:p>
            <a:pPr marL="1600200" lvl="3" indent="-228600" defTabSz="457200">
              <a:spcBef>
                <a:spcPct val="20000"/>
              </a:spcBef>
              <a:buFont typeface="Arial" pitchFamily="34" charset="0"/>
              <a:buNone/>
            </a:pPr>
            <a:endParaRPr lang="en-US" sz="2000" smtClean="0">
              <a:solidFill>
                <a:srgbClr val="CF0031"/>
              </a:solidFill>
              <a:latin typeface="Calibri" pitchFamily="34" charset="0"/>
              <a:ea typeface="ＭＳ Ｐゴシック" pitchFamily="29" charset="-128"/>
              <a:cs typeface="+mn-cs"/>
            </a:endParaRPr>
          </a:p>
        </p:txBody>
      </p:sp>
      <p:sp>
        <p:nvSpPr>
          <p:cNvPr id="8" name="Content Placeholder 2"/>
          <p:cNvSpPr txBox="1">
            <a:spLocks/>
          </p:cNvSpPr>
          <p:nvPr/>
        </p:nvSpPr>
        <p:spPr bwMode="auto">
          <a:xfrm>
            <a:off x="4757738" y="2590800"/>
            <a:ext cx="1965325" cy="2057400"/>
          </a:xfrm>
          <a:prstGeom prst="rect">
            <a:avLst/>
          </a:prstGeom>
          <a:noFill/>
          <a:ln w="9525">
            <a:noFill/>
            <a:miter lim="800000"/>
            <a:headEnd/>
            <a:tailEnd/>
          </a:ln>
        </p:spPr>
        <p:txBody>
          <a:bodyPr/>
          <a:lstStyle/>
          <a:p>
            <a:pPr marL="342900" indent="-342900" defTabSz="457200" eaLnBrk="0" hangingPunct="0">
              <a:spcBef>
                <a:spcPct val="20000"/>
              </a:spcBef>
              <a:buFont typeface="Arial" pitchFamily="34" charset="0"/>
              <a:buNone/>
            </a:pPr>
            <a:r>
              <a:rPr lang="en-US" sz="2000" b="1" smtClean="0">
                <a:solidFill>
                  <a:srgbClr val="005AA3"/>
                </a:solidFill>
                <a:latin typeface="Calibri" pitchFamily="34" charset="0"/>
                <a:ea typeface="ＭＳ Ｐゴシック" pitchFamily="29" charset="-128"/>
                <a:cs typeface="+mn-cs"/>
              </a:rPr>
              <a:t>Quarter 3</a:t>
            </a:r>
          </a:p>
          <a:p>
            <a:pPr marL="342900" indent="-342900" defTabSz="457200" eaLnBrk="0" hangingPunct="0">
              <a:spcBef>
                <a:spcPct val="20000"/>
              </a:spcBef>
              <a:buFont typeface="Arial" pitchFamily="34" charset="0"/>
              <a:buChar char="•"/>
            </a:pPr>
            <a:r>
              <a:rPr lang="en-US" sz="2000" smtClean="0">
                <a:solidFill>
                  <a:srgbClr val="005AA3"/>
                </a:solidFill>
                <a:latin typeface="Calibri" pitchFamily="34" charset="0"/>
                <a:ea typeface="ＭＳ Ｐゴシック" pitchFamily="29" charset="-128"/>
                <a:cs typeface="+mn-cs"/>
              </a:rPr>
              <a:t>Recruiting Planning</a:t>
            </a:r>
          </a:p>
          <a:p>
            <a:pPr marL="342900" indent="-342900" defTabSz="457200" eaLnBrk="0" hangingPunct="0">
              <a:spcBef>
                <a:spcPct val="20000"/>
              </a:spcBef>
              <a:buFont typeface="Arial" pitchFamily="34" charset="0"/>
              <a:buChar char="•"/>
            </a:pPr>
            <a:r>
              <a:rPr lang="en-US" sz="2000" smtClean="0">
                <a:solidFill>
                  <a:srgbClr val="005AA3"/>
                </a:solidFill>
                <a:latin typeface="Calibri" pitchFamily="34" charset="0"/>
                <a:ea typeface="ＭＳ Ｐゴシック" pitchFamily="29" charset="-128"/>
                <a:cs typeface="+mn-cs"/>
              </a:rPr>
              <a:t>Open House/Sign-up</a:t>
            </a:r>
          </a:p>
          <a:p>
            <a:pPr marL="342900" indent="-342900" defTabSz="457200" eaLnBrk="0" hangingPunct="0">
              <a:spcBef>
                <a:spcPct val="20000"/>
              </a:spcBef>
              <a:buFont typeface="Arial" pitchFamily="34" charset="0"/>
              <a:buChar char="•"/>
            </a:pPr>
            <a:r>
              <a:rPr lang="en-US" sz="2000" smtClean="0">
                <a:solidFill>
                  <a:srgbClr val="005AA3"/>
                </a:solidFill>
                <a:latin typeface="Calibri" pitchFamily="34" charset="0"/>
                <a:ea typeface="ＭＳ Ｐゴシック" pitchFamily="29" charset="-128"/>
                <a:cs typeface="+mn-cs"/>
              </a:rPr>
              <a:t>Unit Inventory</a:t>
            </a:r>
            <a:endParaRPr lang="en-US" sz="2000" smtClean="0">
              <a:solidFill>
                <a:srgbClr val="CF0031"/>
              </a:solidFill>
              <a:latin typeface="Calibri" pitchFamily="34" charset="0"/>
              <a:ea typeface="ＭＳ Ｐゴシック" pitchFamily="29" charset="-128"/>
              <a:cs typeface="+mn-cs"/>
            </a:endParaRPr>
          </a:p>
          <a:p>
            <a:pPr marL="1600200" lvl="3" indent="-228600" defTabSz="457200">
              <a:spcBef>
                <a:spcPct val="20000"/>
              </a:spcBef>
              <a:buFont typeface="Arial" pitchFamily="34" charset="0"/>
              <a:buChar char="•"/>
            </a:pPr>
            <a:endParaRPr lang="en-US" sz="2000" b="1" i="1" smtClean="0">
              <a:solidFill>
                <a:srgbClr val="CF0031"/>
              </a:solidFill>
              <a:latin typeface="Calibri" pitchFamily="34" charset="0"/>
              <a:ea typeface="ＭＳ Ｐゴシック" pitchFamily="29" charset="-128"/>
              <a:cs typeface="+mn-cs"/>
            </a:endParaRPr>
          </a:p>
        </p:txBody>
      </p:sp>
      <p:sp>
        <p:nvSpPr>
          <p:cNvPr id="9" name="TextBox 8"/>
          <p:cNvSpPr txBox="1"/>
          <p:nvPr/>
        </p:nvSpPr>
        <p:spPr>
          <a:xfrm>
            <a:off x="457200" y="1906588"/>
            <a:ext cx="4300538" cy="461962"/>
          </a:xfrm>
          <a:prstGeom prst="rect">
            <a:avLst/>
          </a:prstGeom>
          <a:noFill/>
        </p:spPr>
        <p:txBody>
          <a:bodyPr>
            <a:spAutoFit/>
          </a:bodyPr>
          <a:lstStyle/>
          <a:p>
            <a:pPr defTabSz="457200">
              <a:defRPr/>
            </a:pPr>
            <a:r>
              <a:rPr lang="en-US" sz="2400" b="1" dirty="0">
                <a:solidFill>
                  <a:srgbClr val="CF0031"/>
                </a:solidFill>
                <a:latin typeface="Calibri"/>
                <a:ea typeface="ＭＳ Ｐゴシック" pitchFamily="34" charset="-128"/>
                <a:cs typeface="ＭＳ Ｐゴシック" pitchFamily="34" charset="-128"/>
              </a:rPr>
              <a:t>Commissioner Interface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C65ACF02-0DA1-4A67-AE16-36AEBAB3674B}" type="slidenum">
              <a:rPr lang="en-US"/>
              <a:pPr/>
              <a:t>34</a:t>
            </a:fld>
            <a:endParaRPr lang="en-US"/>
          </a:p>
        </p:txBody>
      </p:sp>
      <p:sp>
        <p:nvSpPr>
          <p:cNvPr id="22531" name="TextBox 2"/>
          <p:cNvSpPr txBox="1">
            <a:spLocks noChangeArrowheads="1"/>
          </p:cNvSpPr>
          <p:nvPr/>
        </p:nvSpPr>
        <p:spPr bwMode="auto">
          <a:xfrm>
            <a:off x="1795463" y="2155825"/>
            <a:ext cx="185737" cy="368300"/>
          </a:xfrm>
          <a:prstGeom prst="rect">
            <a:avLst/>
          </a:prstGeom>
          <a:noFill/>
          <a:ln w="9525">
            <a:noFill/>
            <a:miter lim="800000"/>
            <a:headEnd/>
            <a:tailEnd/>
          </a:ln>
        </p:spPr>
        <p:txBody>
          <a:bodyPr wrap="none">
            <a:spAutoFit/>
          </a:bodyPr>
          <a:lstStyle/>
          <a:p>
            <a:pPr defTabSz="457200"/>
            <a:endParaRPr lang="en-US" smtClean="0">
              <a:solidFill>
                <a:prstClr val="black"/>
              </a:solidFill>
              <a:latin typeface="Arial" pitchFamily="34" charset="0"/>
              <a:ea typeface="ＭＳ Ｐゴシック" pitchFamily="29" charset="-128"/>
              <a:cs typeface="+mn-cs"/>
            </a:endParaRPr>
          </a:p>
        </p:txBody>
      </p:sp>
      <p:sp>
        <p:nvSpPr>
          <p:cNvPr id="22532" name="TextBox 3"/>
          <p:cNvSpPr txBox="1">
            <a:spLocks noChangeArrowheads="1"/>
          </p:cNvSpPr>
          <p:nvPr/>
        </p:nvSpPr>
        <p:spPr bwMode="auto">
          <a:xfrm>
            <a:off x="1219200" y="2524125"/>
            <a:ext cx="6516688" cy="3170238"/>
          </a:xfrm>
          <a:prstGeom prst="rect">
            <a:avLst/>
          </a:prstGeom>
          <a:noFill/>
          <a:ln w="9525">
            <a:noFill/>
            <a:miter lim="800000"/>
            <a:headEnd/>
            <a:tailEnd/>
          </a:ln>
        </p:spPr>
        <p:txBody>
          <a:bodyPr>
            <a:spAutoFit/>
          </a:bodyPr>
          <a:lstStyle/>
          <a:p>
            <a:pPr algn="ctr" defTabSz="457200"/>
            <a:r>
              <a:rPr lang="en-US" sz="2000" b="1" smtClean="0">
                <a:solidFill>
                  <a:srgbClr val="005AA3"/>
                </a:solidFill>
                <a:latin typeface="Calibri" pitchFamily="34" charset="0"/>
                <a:ea typeface="ＭＳ Ｐゴシック" pitchFamily="29" charset="-128"/>
                <a:cs typeface="+mn-cs"/>
              </a:rPr>
              <a:t>Thank You.</a:t>
            </a:r>
          </a:p>
          <a:p>
            <a:pPr algn="ctr" defTabSz="457200"/>
            <a:endParaRPr lang="en-US" sz="2000" b="1" smtClean="0">
              <a:solidFill>
                <a:srgbClr val="005AA3"/>
              </a:solidFill>
              <a:latin typeface="Calibri" pitchFamily="34" charset="0"/>
              <a:ea typeface="ＭＳ Ｐゴシック" pitchFamily="29" charset="-128"/>
              <a:cs typeface="+mn-cs"/>
            </a:endParaRPr>
          </a:p>
          <a:p>
            <a:pPr algn="ctr" defTabSz="457200"/>
            <a:r>
              <a:rPr lang="en-US" sz="2000" b="1" smtClean="0">
                <a:solidFill>
                  <a:srgbClr val="005AA3"/>
                </a:solidFill>
                <a:latin typeface="Calibri" pitchFamily="34" charset="0"/>
                <a:ea typeface="ＭＳ Ｐゴシック" pitchFamily="29" charset="-128"/>
                <a:cs typeface="+mn-cs"/>
              </a:rPr>
              <a:t>Brian Tedeschi</a:t>
            </a:r>
            <a:br>
              <a:rPr lang="en-US" sz="2000" b="1" smtClean="0">
                <a:solidFill>
                  <a:srgbClr val="005AA3"/>
                </a:solidFill>
                <a:latin typeface="Calibri" pitchFamily="34" charset="0"/>
                <a:ea typeface="ＭＳ Ｐゴシック" pitchFamily="29" charset="-128"/>
                <a:cs typeface="+mn-cs"/>
              </a:rPr>
            </a:br>
            <a:r>
              <a:rPr lang="en-US" sz="2000" b="1" smtClean="0">
                <a:solidFill>
                  <a:srgbClr val="005AA3"/>
                </a:solidFill>
                <a:latin typeface="Calibri" pitchFamily="34" charset="0"/>
                <a:ea typeface="ＭＳ Ｐゴシック" pitchFamily="29" charset="-128"/>
                <a:cs typeface="+mn-cs"/>
              </a:rPr>
              <a:t>Vice President, Membership</a:t>
            </a:r>
          </a:p>
          <a:p>
            <a:pPr algn="ctr" defTabSz="457200"/>
            <a:r>
              <a:rPr lang="en-US" sz="2000" b="1" smtClean="0">
                <a:solidFill>
                  <a:srgbClr val="005AA3"/>
                </a:solidFill>
                <a:latin typeface="Calibri" pitchFamily="34" charset="0"/>
                <a:ea typeface="ＭＳ Ｐゴシック" pitchFamily="29" charset="-128"/>
                <a:cs typeface="+mn-cs"/>
              </a:rPr>
              <a:t>Laurel Highlands Council</a:t>
            </a:r>
          </a:p>
          <a:p>
            <a:pPr algn="ctr" defTabSz="457200"/>
            <a:endParaRPr lang="en-US" sz="2000" b="1" smtClean="0">
              <a:solidFill>
                <a:srgbClr val="005AA3"/>
              </a:solidFill>
              <a:latin typeface="Calibri" pitchFamily="34" charset="0"/>
              <a:ea typeface="ＭＳ Ｐゴシック" pitchFamily="29" charset="-128"/>
              <a:cs typeface="+mn-cs"/>
            </a:endParaRPr>
          </a:p>
          <a:p>
            <a:pPr algn="ctr" defTabSz="457200"/>
            <a:r>
              <a:rPr lang="en-US" sz="2000" b="1" smtClean="0">
                <a:solidFill>
                  <a:srgbClr val="005AA3"/>
                </a:solidFill>
                <a:latin typeface="Calibri" pitchFamily="34" charset="0"/>
                <a:ea typeface="ＭＳ Ｐゴシック" pitchFamily="29" charset="-128"/>
                <a:cs typeface="+mn-cs"/>
              </a:rPr>
              <a:t>Think Communications, Inc.</a:t>
            </a:r>
          </a:p>
          <a:p>
            <a:pPr algn="ctr" defTabSz="457200"/>
            <a:r>
              <a:rPr lang="en-US" sz="2000" b="1" smtClean="0">
                <a:solidFill>
                  <a:srgbClr val="005AA3"/>
                </a:solidFill>
                <a:latin typeface="Calibri" pitchFamily="34" charset="0"/>
                <a:ea typeface="ＭＳ Ｐゴシック" pitchFamily="29" charset="-128"/>
                <a:cs typeface="+mn-cs"/>
              </a:rPr>
              <a:t>412-281-9228 – office</a:t>
            </a:r>
          </a:p>
          <a:p>
            <a:pPr algn="ctr" defTabSz="457200"/>
            <a:r>
              <a:rPr lang="en-US" sz="2000" b="1" smtClean="0">
                <a:solidFill>
                  <a:srgbClr val="005AA3"/>
                </a:solidFill>
                <a:latin typeface="Calibri" pitchFamily="34" charset="0"/>
                <a:ea typeface="ＭＳ Ｐゴシック" pitchFamily="29" charset="-128"/>
                <a:cs typeface="+mn-cs"/>
              </a:rPr>
              <a:t>412-638-5981 – mobile</a:t>
            </a:r>
          </a:p>
          <a:p>
            <a:pPr algn="ctr" defTabSz="457200"/>
            <a:r>
              <a:rPr lang="en-US" sz="2000" b="1" smtClean="0">
                <a:solidFill>
                  <a:srgbClr val="005AA3"/>
                </a:solidFill>
                <a:latin typeface="Calibri" pitchFamily="34" charset="0"/>
                <a:ea typeface="ＭＳ Ｐゴシック" pitchFamily="29" charset="-128"/>
                <a:cs typeface="+mn-cs"/>
              </a:rPr>
              <a:t>brian@thinkceativity.com</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2" name="Picture 13" descr="AnnivGrStandard_White.png"/>
          <p:cNvPicPr>
            <a:picLocks noChangeAspect="1"/>
          </p:cNvPicPr>
          <p:nvPr/>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pic>
        <p:nvPicPr>
          <p:cNvPr id="160777" name="Picture 9" descr="JTE_Logo_BW"/>
          <p:cNvPicPr>
            <a:picLocks noChangeAspect="1" noChangeArrowheads="1"/>
          </p:cNvPicPr>
          <p:nvPr/>
        </p:nvPicPr>
        <p:blipFill>
          <a:blip r:embed="rId4" cstate="print"/>
          <a:srcRect/>
          <a:stretch>
            <a:fillRect/>
          </a:stretch>
        </p:blipFill>
        <p:spPr bwMode="auto">
          <a:xfrm>
            <a:off x="838200" y="762000"/>
            <a:ext cx="7678738" cy="4572000"/>
          </a:xfrm>
          <a:prstGeom prst="rect">
            <a:avLst/>
          </a:prstGeom>
          <a:noFill/>
        </p:spPr>
      </p:pic>
    </p:spTree>
  </p:cSld>
  <p:clrMapOvr>
    <a:masterClrMapping/>
  </p:clrMapOvr>
  <p:transition>
    <p:randomBa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2270919" y="4267200"/>
            <a:ext cx="6735762" cy="2163763"/>
          </a:xfrm>
        </p:spPr>
        <p:txBody>
          <a:bodyPr/>
          <a:lstStyle/>
          <a:p>
            <a:pPr algn="ctr">
              <a:buNone/>
            </a:pPr>
            <a:r>
              <a:rPr lang="en-US" sz="2800" dirty="0" smtClean="0">
                <a:latin typeface="Helvetica" pitchFamily="-105" charset="0"/>
              </a:rPr>
              <a:t>April 20, 2013 – </a:t>
            </a:r>
            <a:r>
              <a:rPr lang="en-US" sz="2000" dirty="0" smtClean="0">
                <a:latin typeface="Helvetica" pitchFamily="-105" charset="0"/>
              </a:rPr>
              <a:t>Hosted by Area 3</a:t>
            </a:r>
            <a:endParaRPr lang="en-US" sz="2800" dirty="0" smtClean="0">
              <a:latin typeface="Helvetica" pitchFamily="-105" charset="0"/>
            </a:endParaRPr>
          </a:p>
          <a:p>
            <a:pPr algn="ctr">
              <a:buNone/>
            </a:pPr>
            <a:r>
              <a:rPr lang="en-US" sz="2800" dirty="0" smtClean="0">
                <a:latin typeface="Helvetica" pitchFamily="-105" charset="0"/>
              </a:rPr>
              <a:t>8:30 AM @ Flag Plaza</a:t>
            </a:r>
            <a:br>
              <a:rPr lang="en-US" sz="2800" dirty="0" smtClean="0">
                <a:latin typeface="Helvetica" pitchFamily="-105" charset="0"/>
              </a:rPr>
            </a:br>
            <a:r>
              <a:rPr lang="en-US" sz="1600" dirty="0" smtClean="0">
                <a:latin typeface="Helvetica" pitchFamily="-105" charset="0"/>
              </a:rPr>
              <a:t/>
            </a:r>
            <a:br>
              <a:rPr lang="en-US" sz="1600" dirty="0" smtClean="0">
                <a:latin typeface="Helvetica" pitchFamily="-105" charset="0"/>
              </a:rPr>
            </a:br>
            <a:r>
              <a:rPr lang="en-US" sz="2800" dirty="0" smtClean="0">
                <a:latin typeface="Helvetica" pitchFamily="-105" charset="0"/>
              </a:rPr>
              <a:t/>
            </a:r>
            <a:br>
              <a:rPr lang="en-US" sz="2800" dirty="0" smtClean="0">
                <a:latin typeface="Helvetica" pitchFamily="-105" charset="0"/>
              </a:rPr>
            </a:br>
            <a:r>
              <a:rPr lang="en-US" sz="2800" b="0" dirty="0" smtClean="0">
                <a:latin typeface="Helvetica" pitchFamily="-105" charset="0"/>
              </a:rPr>
              <a:t>June 15, 2013 – Area 6</a:t>
            </a:r>
          </a:p>
          <a:p>
            <a:pPr>
              <a:spcBef>
                <a:spcPts val="0"/>
              </a:spcBef>
              <a:buNone/>
            </a:pPr>
            <a:r>
              <a:rPr lang="en-US" sz="2800" dirty="0" smtClean="0">
                <a:latin typeface="Helvetica" pitchFamily="-105" charset="0"/>
              </a:rPr>
              <a:t>	</a:t>
            </a:r>
            <a:endParaRPr lang="en-US" sz="2000" dirty="0" smtClean="0">
              <a:latin typeface="Helvetica" pitchFamily="-105" charset="0"/>
            </a:endParaRPr>
          </a:p>
          <a:p>
            <a:pPr lvl="1">
              <a:buNone/>
            </a:pPr>
            <a:endParaRPr lang="en-US" dirty="0" smtClean="0">
              <a:latin typeface="Helvetica" pitchFamily="-105" charset="0"/>
            </a:endParaRPr>
          </a:p>
          <a:p>
            <a:pPr lvl="1">
              <a:buNone/>
            </a:pPr>
            <a:endParaRPr lang="en-US" dirty="0" smtClean="0">
              <a:latin typeface="Helvetica" pitchFamily="-105" charset="0"/>
            </a:endParaRPr>
          </a:p>
          <a:p>
            <a:pPr lvl="1">
              <a:buNone/>
            </a:pPr>
            <a:endParaRPr lang="en-US" dirty="0" smtClean="0">
              <a:latin typeface="Helvetica" pitchFamily="-105" charset="0"/>
            </a:endParaRPr>
          </a:p>
          <a:p>
            <a:pPr lvl="1">
              <a:buNone/>
            </a:pPr>
            <a:endParaRPr lang="en-US" dirty="0" smtClean="0">
              <a:latin typeface="Helvetica" pitchFamily="-105" charset="0"/>
            </a:endParaRPr>
          </a:p>
          <a:p>
            <a:pPr lvl="3">
              <a:buFont typeface="Arial" charset="0"/>
              <a:buNone/>
            </a:pPr>
            <a:endParaRPr lang="en-US" dirty="0" smtClean="0">
              <a:latin typeface="Helvetica" pitchFamily="-105" charset="0"/>
            </a:endParaRPr>
          </a:p>
        </p:txBody>
      </p:sp>
      <p:sp>
        <p:nvSpPr>
          <p:cNvPr id="5" name="Slide Number Placeholder 4"/>
          <p:cNvSpPr>
            <a:spLocks noGrp="1"/>
          </p:cNvSpPr>
          <p:nvPr>
            <p:ph type="sldNum" sz="quarter" idx="10"/>
          </p:nvPr>
        </p:nvSpPr>
        <p:spPr/>
        <p:txBody>
          <a:bodyPr/>
          <a:lstStyle/>
          <a:p>
            <a:fld id="{F1C61C4A-AB4F-4E46-BB2E-5B5A6EB2B89B}" type="slidenum">
              <a:rPr lang="en-US"/>
              <a:pPr/>
              <a:t>4</a:t>
            </a:fld>
            <a:endParaRPr lang="en-US"/>
          </a:p>
        </p:txBody>
      </p:sp>
      <p:pic>
        <p:nvPicPr>
          <p:cNvPr id="6" name="Picture 5" descr="FLASH Basic Training II.gif"/>
          <p:cNvPicPr>
            <a:picLocks noChangeAspect="1"/>
          </p:cNvPicPr>
          <p:nvPr/>
        </p:nvPicPr>
        <p:blipFill>
          <a:blip r:embed="rId3" cstate="print"/>
          <a:stretch>
            <a:fillRect/>
          </a:stretch>
        </p:blipFill>
        <p:spPr>
          <a:xfrm>
            <a:off x="3581400" y="304800"/>
            <a:ext cx="4123765" cy="36576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2286000" y="4267200"/>
            <a:ext cx="6735762" cy="1935163"/>
          </a:xfrm>
        </p:spPr>
        <p:txBody>
          <a:bodyPr/>
          <a:lstStyle/>
          <a:p>
            <a:pPr algn="ctr">
              <a:buNone/>
            </a:pPr>
            <a:r>
              <a:rPr lang="en-US" sz="2800" dirty="0" smtClean="0">
                <a:latin typeface="Helvetica" pitchFamily="-105" charset="0"/>
              </a:rPr>
              <a:t>April 20, 2013</a:t>
            </a:r>
          </a:p>
          <a:p>
            <a:pPr algn="ctr">
              <a:buNone/>
            </a:pPr>
            <a:r>
              <a:rPr lang="en-US" sz="2800" dirty="0" smtClean="0">
                <a:latin typeface="Helvetica" pitchFamily="-105" charset="0"/>
              </a:rPr>
              <a:t>Noon@ Flag Plaza</a:t>
            </a:r>
            <a:endParaRPr lang="en-US" sz="2800" b="0" dirty="0" smtClean="0">
              <a:latin typeface="Helvetica" pitchFamily="-105" charset="0"/>
            </a:endParaRPr>
          </a:p>
          <a:p>
            <a:pPr algn="ctr">
              <a:spcBef>
                <a:spcPts val="0"/>
              </a:spcBef>
              <a:buNone/>
            </a:pPr>
            <a:r>
              <a:rPr lang="en-US" sz="2800" dirty="0" smtClean="0">
                <a:latin typeface="Helvetica" pitchFamily="-105" charset="0"/>
              </a:rPr>
              <a:t>	</a:t>
            </a:r>
            <a:endParaRPr lang="en-US" sz="2000" dirty="0" smtClean="0">
              <a:latin typeface="Helvetica" pitchFamily="-105" charset="0"/>
            </a:endParaRPr>
          </a:p>
          <a:p>
            <a:pPr lvl="1" algn="ctr">
              <a:buNone/>
            </a:pPr>
            <a:endParaRPr lang="en-US" dirty="0" smtClean="0">
              <a:latin typeface="Helvetica" pitchFamily="-105" charset="0"/>
            </a:endParaRPr>
          </a:p>
          <a:p>
            <a:pPr lvl="1" algn="ctr">
              <a:buNone/>
            </a:pPr>
            <a:endParaRPr lang="en-US" dirty="0" smtClean="0">
              <a:latin typeface="Helvetica" pitchFamily="-105" charset="0"/>
            </a:endParaRPr>
          </a:p>
          <a:p>
            <a:pPr lvl="1" algn="ctr">
              <a:buNone/>
            </a:pPr>
            <a:endParaRPr lang="en-US" dirty="0" smtClean="0">
              <a:latin typeface="Helvetica" pitchFamily="-105" charset="0"/>
            </a:endParaRPr>
          </a:p>
          <a:p>
            <a:pPr lvl="1" algn="ctr">
              <a:buNone/>
            </a:pPr>
            <a:endParaRPr lang="en-US" dirty="0" smtClean="0">
              <a:latin typeface="Helvetica" pitchFamily="-105" charset="0"/>
            </a:endParaRPr>
          </a:p>
          <a:p>
            <a:pPr lvl="3" algn="ctr">
              <a:buNone/>
            </a:pPr>
            <a:endParaRPr lang="en-US" dirty="0" smtClean="0">
              <a:latin typeface="Helvetica" pitchFamily="-105" charset="0"/>
            </a:endParaRPr>
          </a:p>
        </p:txBody>
      </p:sp>
      <p:sp>
        <p:nvSpPr>
          <p:cNvPr id="5" name="Slide Number Placeholder 4"/>
          <p:cNvSpPr>
            <a:spLocks noGrp="1"/>
          </p:cNvSpPr>
          <p:nvPr>
            <p:ph type="sldNum" sz="quarter" idx="10"/>
          </p:nvPr>
        </p:nvSpPr>
        <p:spPr/>
        <p:txBody>
          <a:bodyPr/>
          <a:lstStyle/>
          <a:p>
            <a:fld id="{F1C61C4A-AB4F-4E46-BB2E-5B5A6EB2B89B}" type="slidenum">
              <a:rPr lang="en-US"/>
              <a:pPr/>
              <a:t>5</a:t>
            </a:fld>
            <a:endParaRPr lang="en-US"/>
          </a:p>
        </p:txBody>
      </p:sp>
      <p:pic>
        <p:nvPicPr>
          <p:cNvPr id="7" name="Picture 6" descr="New Unit Commissiner Basic.gif"/>
          <p:cNvPicPr>
            <a:picLocks noChangeAspect="1"/>
          </p:cNvPicPr>
          <p:nvPr/>
        </p:nvPicPr>
        <p:blipFill>
          <a:blip r:embed="rId3" cstate="print"/>
          <a:stretch>
            <a:fillRect/>
          </a:stretch>
        </p:blipFill>
        <p:spPr>
          <a:xfrm>
            <a:off x="3576917" y="228600"/>
            <a:ext cx="4123765" cy="36576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304800"/>
            <a:ext cx="6202362" cy="1143000"/>
          </a:xfrm>
        </p:spPr>
        <p:txBody>
          <a:bodyPr/>
          <a:lstStyle/>
          <a:p>
            <a:pPr algn="ctr"/>
            <a:r>
              <a:rPr lang="en-US" sz="4800" cap="small" dirty="0" smtClean="0">
                <a:solidFill>
                  <a:srgbClr val="FFFF00"/>
                </a:solidFill>
              </a:rPr>
              <a:t>Wednesday, April 3</a:t>
            </a:r>
            <a:endParaRPr lang="en-US" sz="4800" cap="small" dirty="0">
              <a:solidFill>
                <a:srgbClr val="FFFF00"/>
              </a:solidFill>
            </a:endParaRPr>
          </a:p>
        </p:txBody>
      </p:sp>
      <p:sp>
        <p:nvSpPr>
          <p:cNvPr id="3" name="Content Placeholder 2"/>
          <p:cNvSpPr>
            <a:spLocks noGrp="1"/>
          </p:cNvSpPr>
          <p:nvPr>
            <p:ph idx="1"/>
          </p:nvPr>
        </p:nvSpPr>
        <p:spPr>
          <a:xfrm>
            <a:off x="2484438" y="5562600"/>
            <a:ext cx="6278562" cy="609600"/>
          </a:xfrm>
        </p:spPr>
        <p:txBody>
          <a:bodyPr/>
          <a:lstStyle/>
          <a:p>
            <a:pPr algn="ctr">
              <a:buNone/>
            </a:pPr>
            <a:r>
              <a:rPr lang="en-US" sz="2800" dirty="0" smtClean="0"/>
              <a:t>tinyurl.com/</a:t>
            </a:r>
            <a:r>
              <a:rPr lang="en-US" sz="2800" dirty="0" err="1" smtClean="0"/>
              <a:t>commishniteatpirates</a:t>
            </a:r>
            <a:endParaRPr lang="en-US" sz="2800" b="0" dirty="0" smtClean="0"/>
          </a:p>
          <a:p>
            <a:endParaRPr lang="en-US" dirty="0"/>
          </a:p>
        </p:txBody>
      </p:sp>
      <p:sp>
        <p:nvSpPr>
          <p:cNvPr id="4" name="Slide Number Placeholder 3"/>
          <p:cNvSpPr>
            <a:spLocks noGrp="1"/>
          </p:cNvSpPr>
          <p:nvPr>
            <p:ph type="sldNum" sz="quarter" idx="10"/>
          </p:nvPr>
        </p:nvSpPr>
        <p:spPr/>
        <p:txBody>
          <a:bodyPr/>
          <a:lstStyle/>
          <a:p>
            <a:fld id="{BE238B9C-D53A-444D-9C87-7E9126D60BD2}" type="slidenum">
              <a:rPr lang="en-US" smtClean="0"/>
              <a:pPr/>
              <a:t>6</a:t>
            </a:fld>
            <a:endParaRPr lang="en-US"/>
          </a:p>
        </p:txBody>
      </p:sp>
      <p:pic>
        <p:nvPicPr>
          <p:cNvPr id="1026" name="Picture 2" descr="D:\Commissioner\Pirates\Commissioner Pirates Logo.gif"/>
          <p:cNvPicPr>
            <a:picLocks noChangeAspect="1" noChangeArrowheads="1"/>
          </p:cNvPicPr>
          <p:nvPr/>
        </p:nvPicPr>
        <p:blipFill>
          <a:blip r:embed="rId3" cstate="print"/>
          <a:srcRect/>
          <a:stretch>
            <a:fillRect/>
          </a:stretch>
        </p:blipFill>
        <p:spPr bwMode="auto">
          <a:xfrm>
            <a:off x="3886200" y="1828800"/>
            <a:ext cx="3429000" cy="343385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352800"/>
            <a:ext cx="6629400" cy="2971800"/>
          </a:xfrm>
        </p:spPr>
        <p:txBody>
          <a:bodyPr/>
          <a:lstStyle/>
          <a:p>
            <a:pPr algn="ctr" fontAlgn="t"/>
            <a:r>
              <a:rPr lang="en-US" sz="2000" dirty="0" smtClean="0"/>
              <a:t>AskCommish@commissioner-bsa.org</a:t>
            </a:r>
            <a:br>
              <a:rPr lang="en-US" sz="2000" dirty="0" smtClean="0"/>
            </a:br>
            <a:r>
              <a:rPr lang="en-US" sz="2000" dirty="0" smtClean="0"/>
              <a:t/>
            </a:r>
            <a:br>
              <a:rPr lang="en-US" sz="2000" dirty="0" smtClean="0"/>
            </a:br>
            <a:r>
              <a:rPr lang="en-US" sz="2000" dirty="0" smtClean="0"/>
              <a:t/>
            </a:r>
            <a:br>
              <a:rPr lang="en-US" sz="2000" dirty="0" smtClean="0"/>
            </a:br>
            <a:r>
              <a:rPr lang="en-US" sz="2000" b="0" dirty="0" smtClean="0"/>
              <a:t>Leader Help Hotline!</a:t>
            </a:r>
            <a:r>
              <a:rPr lang="en-US" sz="2000" dirty="0" smtClean="0"/>
              <a:t/>
            </a:r>
            <a:br>
              <a:rPr lang="en-US" sz="2000" dirty="0" smtClean="0"/>
            </a:br>
            <a:r>
              <a:rPr lang="en-US" sz="3600" dirty="0" smtClean="0"/>
              <a:t>(412) 326-9BSA</a:t>
            </a:r>
            <a:r>
              <a:rPr lang="en-US" sz="2000" dirty="0" smtClean="0"/>
              <a:t/>
            </a:r>
            <a:br>
              <a:rPr lang="en-US" sz="2000" dirty="0" smtClean="0"/>
            </a:br>
            <a:r>
              <a:rPr lang="en-US" sz="2000" dirty="0" smtClean="0"/>
              <a:t/>
            </a:r>
            <a:br>
              <a:rPr lang="en-US" sz="2000" dirty="0" smtClean="0"/>
            </a:br>
            <a:endParaRPr lang="en-US" sz="2000" dirty="0"/>
          </a:p>
        </p:txBody>
      </p:sp>
      <p:sp>
        <p:nvSpPr>
          <p:cNvPr id="3" name="Slide Number Placeholder 2"/>
          <p:cNvSpPr>
            <a:spLocks noGrp="1"/>
          </p:cNvSpPr>
          <p:nvPr>
            <p:ph type="sldNum" sz="quarter" idx="10"/>
          </p:nvPr>
        </p:nvSpPr>
        <p:spPr/>
        <p:txBody>
          <a:bodyPr/>
          <a:lstStyle/>
          <a:p>
            <a:fld id="{8E6C9121-6021-42F3-9796-22D1DEAD909F}" type="slidenum">
              <a:rPr lang="en-US" smtClean="0"/>
              <a:pPr/>
              <a:t>7</a:t>
            </a:fld>
            <a:endParaRPr lang="en-US"/>
          </a:p>
        </p:txBody>
      </p:sp>
      <p:pic>
        <p:nvPicPr>
          <p:cNvPr id="1026" name="Picture 2" descr="D:\Commissioner\Communication\Ask Commish\Ask The Commish Scout Square.gif"/>
          <p:cNvPicPr>
            <a:picLocks noChangeAspect="1" noChangeArrowheads="1"/>
          </p:cNvPicPr>
          <p:nvPr/>
        </p:nvPicPr>
        <p:blipFill>
          <a:blip r:embed="rId3" cstate="print"/>
          <a:srcRect/>
          <a:stretch>
            <a:fillRect/>
          </a:stretch>
        </p:blipFill>
        <p:spPr bwMode="auto">
          <a:xfrm>
            <a:off x="4419600" y="457200"/>
            <a:ext cx="2438400" cy="2402657"/>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solidFill>
                  <a:srgbClr val="FFFF00"/>
                </a:solidFill>
                <a:latin typeface="Helvetica" pitchFamily="-105" charset="0"/>
              </a:rPr>
              <a:t>START THINKING ABOUT…</a:t>
            </a:r>
          </a:p>
        </p:txBody>
      </p:sp>
      <p:sp>
        <p:nvSpPr>
          <p:cNvPr id="12291" name="Content Placeholder 2"/>
          <p:cNvSpPr>
            <a:spLocks noGrp="1"/>
          </p:cNvSpPr>
          <p:nvPr>
            <p:ph idx="1"/>
          </p:nvPr>
        </p:nvSpPr>
        <p:spPr>
          <a:xfrm>
            <a:off x="2408238" y="1600200"/>
            <a:ext cx="5973762" cy="4648199"/>
          </a:xfrm>
        </p:spPr>
        <p:txBody>
          <a:bodyPr/>
          <a:lstStyle/>
          <a:p>
            <a:pPr>
              <a:buNone/>
            </a:pPr>
            <a:r>
              <a:rPr lang="en-US" sz="2800" dirty="0" smtClean="0">
                <a:latin typeface="Helvetica" pitchFamily="-105" charset="0"/>
              </a:rPr>
              <a:t>•	Inviting future Commissioners to the baseball game (April 3) and Barbecue (August 10)</a:t>
            </a:r>
          </a:p>
          <a:p>
            <a:pPr>
              <a:buNone/>
            </a:pPr>
            <a:endParaRPr lang="en-US" sz="2800" dirty="0" smtClean="0">
              <a:latin typeface="Helvetica" pitchFamily="-105" charset="0"/>
            </a:endParaRPr>
          </a:p>
          <a:p>
            <a:r>
              <a:rPr lang="en-US" sz="2800" dirty="0" smtClean="0">
                <a:latin typeface="Helvetica" pitchFamily="-105" charset="0"/>
              </a:rPr>
              <a:t>Who you want to nominate for Distinguished Commissioner Service Award (DCSA).</a:t>
            </a:r>
          </a:p>
          <a:p>
            <a:endParaRPr lang="en-US" sz="2800" dirty="0" smtClean="0">
              <a:latin typeface="Helvetica" pitchFamily="-105" charset="0"/>
            </a:endParaRPr>
          </a:p>
          <a:p>
            <a:r>
              <a:rPr lang="en-US" sz="2800" dirty="0" smtClean="0">
                <a:latin typeface="Helvetica" pitchFamily="-105" charset="0"/>
              </a:rPr>
              <a:t>Grooming your successor.</a:t>
            </a:r>
            <a:br>
              <a:rPr lang="en-US" sz="2800" dirty="0" smtClean="0">
                <a:latin typeface="Helvetica" pitchFamily="-105" charset="0"/>
              </a:rPr>
            </a:br>
            <a:r>
              <a:rPr lang="en-US" sz="2800" dirty="0" smtClean="0">
                <a:latin typeface="Helvetica" pitchFamily="-105" charset="0"/>
              </a:rPr>
              <a:t/>
            </a:r>
            <a:br>
              <a:rPr lang="en-US" sz="2800" dirty="0" smtClean="0">
                <a:latin typeface="Helvetica" pitchFamily="-105" charset="0"/>
              </a:rPr>
            </a:br>
            <a:endParaRPr lang="en-US" dirty="0" smtClean="0">
              <a:latin typeface="Helvetica" pitchFamily="-105" charset="0"/>
            </a:endParaRPr>
          </a:p>
          <a:p>
            <a:pPr lvl="1">
              <a:buNone/>
            </a:pPr>
            <a:endParaRPr lang="en-US" dirty="0" smtClean="0">
              <a:latin typeface="Helvetica" pitchFamily="-105" charset="0"/>
            </a:endParaRPr>
          </a:p>
          <a:p>
            <a:pPr>
              <a:buNone/>
            </a:pPr>
            <a:endParaRPr lang="en-US" dirty="0" smtClean="0">
              <a:latin typeface="Helvetica" pitchFamily="-105" charset="0"/>
            </a:endParaRPr>
          </a:p>
          <a:p>
            <a:pPr lvl="3">
              <a:buFont typeface="Arial" charset="0"/>
              <a:buNone/>
            </a:pPr>
            <a:endParaRPr lang="en-US" dirty="0" smtClean="0">
              <a:latin typeface="Helvetica" pitchFamily="-105" charset="0"/>
            </a:endParaRPr>
          </a:p>
        </p:txBody>
      </p:sp>
      <p:sp>
        <p:nvSpPr>
          <p:cNvPr id="5" name="Slide Number Placeholder 4"/>
          <p:cNvSpPr>
            <a:spLocks noGrp="1"/>
          </p:cNvSpPr>
          <p:nvPr>
            <p:ph type="sldNum" sz="quarter" idx="10"/>
          </p:nvPr>
        </p:nvSpPr>
        <p:spPr/>
        <p:txBody>
          <a:bodyPr/>
          <a:lstStyle/>
          <a:p>
            <a:fld id="{F1C61C4A-AB4F-4E46-BB2E-5B5A6EB2B89B}" type="slidenum">
              <a:rPr lang="en-US"/>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latin typeface="Helvetica" pitchFamily="-105" charset="0"/>
              </a:rPr>
              <a:t>COMMISSIONER QUIZ</a:t>
            </a:r>
          </a:p>
        </p:txBody>
      </p:sp>
      <p:sp>
        <p:nvSpPr>
          <p:cNvPr id="12291" name="Content Placeholder 2"/>
          <p:cNvSpPr>
            <a:spLocks noGrp="1"/>
          </p:cNvSpPr>
          <p:nvPr>
            <p:ph idx="1"/>
          </p:nvPr>
        </p:nvSpPr>
        <p:spPr>
          <a:xfrm>
            <a:off x="2286000" y="1600200"/>
            <a:ext cx="6735762" cy="4724400"/>
          </a:xfrm>
        </p:spPr>
        <p:txBody>
          <a:bodyPr/>
          <a:lstStyle/>
          <a:p>
            <a:pPr marL="514350" indent="-514350">
              <a:buAutoNum type="arabicParenR"/>
            </a:pPr>
            <a:r>
              <a:rPr lang="en-US" dirty="0" smtClean="0">
                <a:latin typeface="Helvetica" pitchFamily="-105" charset="0"/>
              </a:rPr>
              <a:t>Your district has 7 lapsed units. As District Commissioner, you should: </a:t>
            </a:r>
            <a:endParaRPr lang="en-US" sz="1800" dirty="0" smtClean="0">
              <a:latin typeface="Helvetica" pitchFamily="-105" charset="0"/>
            </a:endParaRPr>
          </a:p>
          <a:p>
            <a:pPr marL="697230" indent="-457200">
              <a:buFont typeface="+mj-lt"/>
              <a:buAutoNum type="alphaLcParenR"/>
            </a:pPr>
            <a:r>
              <a:rPr lang="en-US" sz="2000" dirty="0" smtClean="0">
                <a:latin typeface="Helvetica" pitchFamily="-105" charset="0"/>
              </a:rPr>
              <a:t>Be sure the lapsed situation is a top priority for the assigned unit commissioners and their ADCs</a:t>
            </a:r>
          </a:p>
          <a:p>
            <a:pPr marL="697230" indent="-457200">
              <a:buFont typeface="+mj-lt"/>
              <a:buAutoNum type="alphaLcParenR"/>
            </a:pPr>
            <a:r>
              <a:rPr lang="en-US" sz="2000" dirty="0" smtClean="0">
                <a:latin typeface="Helvetica" pitchFamily="-105" charset="0"/>
              </a:rPr>
              <a:t>Be sure the lapsed situation is a top priority for the district executive</a:t>
            </a:r>
          </a:p>
          <a:p>
            <a:pPr marL="697230" indent="-457200">
              <a:buFont typeface="+mj-lt"/>
              <a:buAutoNum type="alphaLcParenR"/>
            </a:pPr>
            <a:r>
              <a:rPr lang="en-US" sz="2000" dirty="0" smtClean="0">
                <a:latin typeface="Helvetica" pitchFamily="-105" charset="0"/>
              </a:rPr>
              <a:t>Set up a weekly phone check or other reporting process on each lapse</a:t>
            </a:r>
          </a:p>
          <a:p>
            <a:pPr marL="697230" indent="-457200">
              <a:buFont typeface="+mj-lt"/>
              <a:buAutoNum type="alphaLcParenR"/>
            </a:pPr>
            <a:r>
              <a:rPr lang="en-US" sz="2000" dirty="0" smtClean="0">
                <a:latin typeface="Helvetica" pitchFamily="-105" charset="0"/>
              </a:rPr>
              <a:t>Do all of the above</a:t>
            </a:r>
            <a:endParaRPr lang="en-US" dirty="0" smtClean="0">
              <a:latin typeface="Helvetica" pitchFamily="-105" charset="0"/>
            </a:endParaRPr>
          </a:p>
          <a:p>
            <a:pPr lvl="1">
              <a:buNone/>
            </a:pPr>
            <a:endParaRPr lang="en-US" dirty="0" smtClean="0">
              <a:latin typeface="Helvetica" pitchFamily="-105" charset="0"/>
            </a:endParaRPr>
          </a:p>
          <a:p>
            <a:pPr lvl="1">
              <a:buNone/>
            </a:pPr>
            <a:endParaRPr lang="en-US" dirty="0" smtClean="0">
              <a:latin typeface="Helvetica" pitchFamily="-105" charset="0"/>
            </a:endParaRPr>
          </a:p>
          <a:p>
            <a:pPr lvl="3">
              <a:buFont typeface="Arial" charset="0"/>
              <a:buNone/>
            </a:pPr>
            <a:endParaRPr lang="en-US" dirty="0" smtClean="0">
              <a:latin typeface="Helvetica" pitchFamily="-105" charset="0"/>
            </a:endParaRPr>
          </a:p>
        </p:txBody>
      </p:sp>
      <p:sp>
        <p:nvSpPr>
          <p:cNvPr id="5" name="Slide Number Placeholder 4"/>
          <p:cNvSpPr>
            <a:spLocks noGrp="1"/>
          </p:cNvSpPr>
          <p:nvPr>
            <p:ph type="sldNum" sz="quarter" idx="10"/>
          </p:nvPr>
        </p:nvSpPr>
        <p:spPr/>
        <p:txBody>
          <a:bodyPr/>
          <a:lstStyle/>
          <a:p>
            <a:fld id="{F1C61C4A-AB4F-4E46-BB2E-5B5A6EB2B89B}" type="slidenum">
              <a:rPr lang="en-US"/>
              <a:pPr/>
              <a:t>9</a:t>
            </a:fld>
            <a:endParaRPr 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February Commissioner Training&quot;/&gt;&lt;property id=&quot;20148&quot; value=&quot;5&quot;/&gt;&lt;property id=&quot;20184&quot; value=&quot;7&quot;/&gt;&lt;property id=&quot;20224&quot; value=&quot;D:\My Adobe Presentations\February Commissioner Training&quot;/&gt;&lt;property id=&quot;20250&quot; value=&quot;0&quot;/&gt;&lt;property id=&quot;20251&quot; value=&quot;0&quot;/&gt;&lt;property id=&quot;20259&quot; value=&quot;0&quot;/&gt;&lt;object type=&quot;8&quot; unique_id=&quot;10002&quot;&gt;&lt;/object&gt;&lt;object type=&quot;2&quot; unique_id=&quot;10003&quot;&gt;&lt;object type=&quot;3&quot; unique_id=&quot;10004&quot;&gt;&lt;property id=&quot;20148&quot; value=&quot;5&quot;/&gt;&lt;property id=&quot;20300&quot; value=&quot;Slide 1 - &amp;quot;Quote of the month:&amp;quot;&quot;/&gt;&lt;property id=&quot;20303&quot; value=&quot;-1&quot;/&gt;&lt;property id=&quot;20307&quot; value=&quot;399&quot;/&gt;&lt;property id=&quot;20309&quot; value=&quot;-1&quot;/&gt;&lt;/object&gt;&lt;object type=&quot;3&quot; unique_id=&quot;10005&quot;&gt;&lt;property id=&quot;20148&quot; value=&quot;5&quot;/&gt;&lt;property id=&quot;20300&quot; value=&quot;Slide 2&quot;/&gt;&lt;property id=&quot;20303&quot; value=&quot;-1&quot;/&gt;&lt;property id=&quot;20307&quot; value=&quot;413&quot;/&gt;&lt;property id=&quot;20309&quot; value=&quot;-1&quot;/&gt;&lt;/object&gt;&lt;object type=&quot;3&quot; unique_id=&quot;10008&quot;&gt;&lt;property id=&quot;20148&quot; value=&quot;5&quot;/&gt;&lt;property id=&quot;20300&quot; value=&quot;Slide 3 - &amp;quot;COMMISSIONER&amp;#x0D;&amp;#x0A;Training Updates&amp;quot;&quot;/&gt;&lt;property id=&quot;20303&quot; value=&quot;-1&quot;/&gt;&lt;property id=&quot;20307&quot; value=&quot;400&quot;/&gt;&lt;property id=&quot;20309&quot; value=&quot;-1&quot;/&gt;&lt;/object&gt;&lt;object type=&quot;3&quot; unique_id=&quot;10009&quot;&gt;&lt;property id=&quot;20148&quot; value=&quot;5&quot;/&gt;&lt;property id=&quot;20300&quot; value=&quot;Slide 4&quot;/&gt;&lt;property id=&quot;20303&quot; value=&quot;-1&quot;/&gt;&lt;property id=&quot;20307&quot; value=&quot;402&quot;/&gt;&lt;property id=&quot;20309&quot; value=&quot;-1&quot;/&gt;&lt;/object&gt;&lt;object type=&quot;3&quot; unique_id=&quot;10010&quot;&gt;&lt;property id=&quot;20148&quot; value=&quot;5&quot;/&gt;&lt;property id=&quot;20300&quot; value=&quot;Slide 6 - &amp;quot;Wednesday, April 3&amp;quot;&quot;/&gt;&lt;property id=&quot;20303&quot; value=&quot;-1&quot;/&gt;&lt;property id=&quot;20307&quot; value=&quot;408&quot;/&gt;&lt;property id=&quot;20309&quot; value=&quot;-1&quot;/&gt;&lt;/object&gt;&lt;object type=&quot;3&quot; unique_id=&quot;10011&quot;&gt;&lt;property id=&quot;20148&quot; value=&quot;5&quot;/&gt;&lt;property id=&quot;20300&quot; value=&quot;Slide 7 - &amp;quot;AskCommish@commissioner-bsa.org&amp;#x0D;&amp;#x0A;&amp;#x0D;&amp;#x0A;&amp;#x0D;&amp;#x0A;Leader Help Hotline!&amp;#x0D;&amp;#x0A;(412) 326-9BSA&amp;#x0D;&amp;#x0A;&amp;#x0D;&amp;#x0A;&amp;quot;&quot;/&gt;&lt;property id=&quot;20303&quot; value=&quot;-1&quot;/&gt;&lt;property id=&quot;20307&quot; value=&quot;418&quot;/&gt;&lt;property id=&quot;20309&quot; value=&quot;-1&quot;/&gt;&lt;/object&gt;&lt;object type=&quot;3&quot; unique_id=&quot;10012&quot;&gt;&lt;property id=&quot;20148&quot; value=&quot;5&quot;/&gt;&lt;property id=&quot;20300&quot; value=&quot;Slide 9 - &amp;quot;COMMISSIONER QUIZ&amp;quot;&quot;/&gt;&lt;property id=&quot;20303&quot; value=&quot;-1&quot;/&gt;&lt;property id=&quot;20307&quot; value=&quot;414&quot;/&gt;&lt;property id=&quot;20309&quot; value=&quot;-1&quot;/&gt;&lt;/object&gt;&lt;object type=&quot;3&quot; unique_id=&quot;10014&quot;&gt;&lt;property id=&quot;20148&quot; value=&quot;5&quot;/&gt;&lt;property id=&quot;20300&quot; value=&quot;Slide 11 - &amp;quot;COMMISSIONER QUIZ&amp;quot;&quot;/&gt;&lt;property id=&quot;20303&quot; value=&quot;-1&quot;/&gt;&lt;property id=&quot;20307&quot; value=&quot;443&quot;/&gt;&lt;property id=&quot;20309&quot; value=&quot;-1&quot;/&gt;&lt;/object&gt;&lt;object type=&quot;3&quot; unique_id=&quot;10016&quot;&gt;&lt;property id=&quot;20148&quot; value=&quot;5&quot;/&gt;&lt;property id=&quot;20300&quot; value=&quot;Slide 13 - &amp;quot;COMMISSIONER QUIZ&amp;quot;&quot;/&gt;&lt;property id=&quot;20303&quot; value=&quot;-1&quot;/&gt;&lt;property id=&quot;20307&quot; value=&quot;444&quot;/&gt;&lt;property id=&quot;20309&quot; value=&quot;-1&quot;/&gt;&lt;/object&gt;&lt;object type=&quot;3&quot; unique_id=&quot;10018&quot;&gt;&lt;property id=&quot;20148&quot; value=&quot;5&quot;/&gt;&lt;property id=&quot;20300&quot; value=&quot;Slide 15 - &amp;quot;COMMISSIONER QUIZ&amp;quot;&quot;/&gt;&lt;property id=&quot;20303&quot; value=&quot;-1&quot;/&gt;&lt;property id=&quot;20307&quot; value=&quot;448&quot;/&gt;&lt;property id=&quot;20309&quot; value=&quot;-1&quot;/&gt;&lt;/object&gt;&lt;object type=&quot;3&quot; unique_id=&quot;10020&quot;&gt;&lt;property id=&quot;20148&quot; value=&quot;5&quot;/&gt;&lt;property id=&quot;20300&quot; value=&quot;Slide 8 - &amp;quot;START THINKING ABOUT…&amp;quot;&quot;/&gt;&lt;property id=&quot;20303&quot; value=&quot;-1&quot;/&gt;&lt;property id=&quot;20307&quot; value=&quot;417&quot;/&gt;&lt;property id=&quot;20309&quot; value=&quot;-1&quot;/&gt;&lt;/object&gt;&lt;object type=&quot;3&quot; unique_id=&quot;10448&quot;&gt;&lt;property id=&quot;20148&quot; value=&quot;5&quot;/&gt;&lt;property id=&quot;20300&quot; value=&quot;Slide 5&quot;/&gt;&lt;property id=&quot;20307&quot; value=&quot;451&quot;/&gt;&lt;/object&gt;&lt;object type=&quot;3&quot; unique_id=&quot;10622&quot;&gt;&lt;property id=&quot;20148&quot; value=&quot;5&quot;/&gt;&lt;property id=&quot;20300&quot; value=&quot;Slide 17 - &amp;quot;COMMISSIONER QUIZ&amp;quot;&quot;/&gt;&lt;property id=&quot;20307&quot; value=&quot;452&quot;/&gt;&lt;/object&gt;&lt;object type=&quot;3&quot; unique_id=&quot;10716&quot;&gt;&lt;property id=&quot;20148&quot; value=&quot;5&quot;/&gt;&lt;property id=&quot;20300&quot; value=&quot;Slide 10 - &amp;quot;COMMISSIONER QUIZ&amp;quot;&quot;/&gt;&lt;property id=&quot;20307&quot; value=&quot;453&quot;/&gt;&lt;/object&gt;&lt;object type=&quot;3&quot; unique_id=&quot;10717&quot;&gt;&lt;property id=&quot;20148&quot; value=&quot;5&quot;/&gt;&lt;property id=&quot;20300&quot; value=&quot;Slide 12 - &amp;quot;COMMISSIONER QUIZ&amp;quot;&quot;/&gt;&lt;property id=&quot;20307&quot; value=&quot;454&quot;/&gt;&lt;/object&gt;&lt;object type=&quot;3&quot; unique_id=&quot;10718&quot;&gt;&lt;property id=&quot;20148&quot; value=&quot;5&quot;/&gt;&lt;property id=&quot;20300&quot; value=&quot;Slide 14 - &amp;quot;COMMISSIONER QUIZ&amp;quot;&quot;/&gt;&lt;property id=&quot;20307&quot; value=&quot;455&quot;/&gt;&lt;/object&gt;&lt;object type=&quot;3&quot; unique_id=&quot;10719&quot;&gt;&lt;property id=&quot;20148&quot; value=&quot;5&quot;/&gt;&lt;property id=&quot;20300&quot; value=&quot;Slide 16 - &amp;quot;COMMISSIONER QUIZ&amp;quot;&quot;/&gt;&lt;property id=&quot;20307&quot; value=&quot;456&quot;/&gt;&lt;/object&gt;&lt;object type=&quot;3&quot; unique_id=&quot;10720&quot;&gt;&lt;property id=&quot;20148&quot; value=&quot;5&quot;/&gt;&lt;property id=&quot;20300&quot; value=&quot;Slide 18 - &amp;quot;COMMISSIONER QUIZ&amp;quot;&quot;/&gt;&lt;property id=&quot;20307&quot; value=&quot;457&quot;/&gt;&lt;/object&gt;&lt;object type=&quot;3&quot; unique_id=&quot;11626&quot;&gt;&lt;property id=&quot;20148&quot; value=&quot;5&quot;/&gt;&lt;property id=&quot;20300&quot; value=&quot;Slide 21&quot;/&gt;&lt;property id=&quot;20307&quot; value=&quot;471&quot;/&gt;&lt;/object&gt;&lt;object type=&quot;3&quot; unique_id=&quot;11627&quot;&gt;&lt;property id=&quot;20148&quot; value=&quot;5&quot;/&gt;&lt;property id=&quot;20300&quot; value=&quot;Slide 22&quot;/&gt;&lt;property id=&quot;20307&quot; value=&quot;472&quot;/&gt;&lt;/object&gt;&lt;object type=&quot;3&quot; unique_id=&quot;11641&quot;&gt;&lt;property id=&quot;20148&quot; value=&quot;5&quot;/&gt;&lt;property id=&quot;20300&quot; value=&quot;Slide 35&quot;/&gt;&lt;property id=&quot;20307&quot; value=&quot;473&quot;/&gt;&lt;/object&gt;&lt;object type=&quot;3&quot; unique_id=&quot;11684&quot;&gt;&lt;property id=&quot;20148&quot; value=&quot;5&quot;/&gt;&lt;property id=&quot;20300&quot; value=&quot;Slide 19 - &amp;quot;COMMISSIONER BONUS!&amp;quot;&quot;/&gt;&lt;property id=&quot;20307&quot; value=&quot;474&quot;/&gt;&lt;/object&gt;&lt;object type=&quot;3&quot; unique_id=&quot;11845&quot;&gt;&lt;property id=&quot;20148&quot; value=&quot;5&quot;/&gt;&lt;property id=&quot;20300&quot; value=&quot;Slide 20 - &amp;quot;COMMISSIONER BONUS!&amp;quot;&quot;/&gt;&lt;property id=&quot;20307&quot; value=&quot;475&quot;/&gt;&lt;/object&gt;&lt;object type=&quot;3&quot; unique_id=&quot;12341&quot;&gt;&lt;property id=&quot;20148&quot; value=&quot;5&quot;/&gt;&lt;property id=&quot;20300&quot; value=&quot;Slide 23 - &amp;quot;Boy Scouts of America&amp;#x0D;&amp;#x0A;Laurel Highlands Council&amp;#x0D;&amp;#x0A;&amp;#x0D;&amp;#x0A;Membership, Marketing and Commissioners –&amp;#x0D;&amp;#x0A;Working Collaboratively &quot;/&gt;&lt;property id=&quot;20307&quot; value=&quot;476&quot;/&gt;&lt;/object&gt;&lt;object type=&quot;3&quot; unique_id=&quot;12342&quot;&gt;&lt;property id=&quot;20148&quot; value=&quot;5&quot;/&gt;&lt;property id=&quot;20300&quot; value=&quot;Slide 24 - &amp;quot;Commissioners Play Key Role in Membership&amp;quot;&quot;/&gt;&lt;property id=&quot;20307&quot; value=&quot;477&quot;/&gt;&lt;/object&gt;&lt;object type=&quot;3&quot; unique_id=&quot;12343&quot;&gt;&lt;property id=&quot;20148&quot; value=&quot;5&quot;/&gt;&lt;property id=&quot;20300&quot; value=&quot;Slide 25 - &amp;quot;Are You Linked In?&amp;quot;&quot;/&gt;&lt;property id=&quot;20307&quot; value=&quot;478&quot;/&gt;&lt;/object&gt;&lt;object type=&quot;3&quot; unique_id=&quot;12344&quot;&gt;&lt;property id=&quot;20148&quot; value=&quot;5&quot;/&gt;&lt;property id=&quot;20300&quot; value=&quot;Slide 26 - &amp;quot;Focus on Five&amp;quot;&quot;/&gt;&lt;property id=&quot;20307&quot; value=&quot;479&quot;/&gt;&lt;/object&gt;&lt;object type=&quot;3&quot; unique_id=&quot;12345&quot;&gt;&lt;property id=&quot;20148&quot; value=&quot;5&quot;/&gt;&lt;property id=&quot;20300&quot; value=&quot;Slide 27 - &amp;quot;Objectives&amp;quot;&quot;/&gt;&lt;property id=&quot;20307&quot; value=&quot;480&quot;/&gt;&lt;/object&gt;&lt;object type=&quot;3&quot; unique_id=&quot;12346&quot;&gt;&lt;property id=&quot;20148&quot; value=&quot;5&quot;/&gt;&lt;property id=&quot;20300&quot; value=&quot;Slide 28 - &amp;quot;Membership and Marketing 2013&amp;#x0D;&amp;#x0A;&amp;#x0D;&amp;#x0A;&amp;#x0D;&amp;#x0A;&amp;#x0D;&amp;#x0A;&amp;quot;&quot;/&gt;&lt;property id=&quot;20307&quot; value=&quot;481&quot;/&gt;&lt;/object&gt;&lt;object type=&quot;3&quot; unique_id=&quot;12347&quot;&gt;&lt;property id=&quot;20148&quot; value=&quot;5&quot;/&gt;&lt;property id=&quot;20300&quot; value=&quot;Slide 29 - &amp;quot;Objectives&amp;quot;&quot;/&gt;&lt;property id=&quot;20307&quot; value=&quot;482&quot;/&gt;&lt;/object&gt;&lt;object type=&quot;3&quot; unique_id=&quot;12348&quot;&gt;&lt;property id=&quot;20148&quot; value=&quot;5&quot;/&gt;&lt;property id=&quot;20300&quot; value=&quot;Slide 30 - &amp;quot;Core Strategies&amp;quot;&quot;/&gt;&lt;property id=&quot;20307&quot; value=&quot;483&quot;/&gt;&lt;/object&gt;&lt;object type=&quot;3&quot; unique_id=&quot;12349&quot;&gt;&lt;property id=&quot;20148&quot; value=&quot;5&quot;/&gt;&lt;property id=&quot;20300&quot; value=&quot;Slide 31 - &amp;quot;Membership Campaign Components&amp;quot;&quot;/&gt;&lt;property id=&quot;20307&quot; value=&quot;484&quot;/&gt;&lt;/object&gt;&lt;object type=&quot;3&quot; unique_id=&quot;12350&quot;&gt;&lt;property id=&quot;20148&quot; value=&quot;5&quot;/&gt;&lt;property id=&quot;20300&quot; value=&quot;Slide 32 - &amp;quot;The Trusted Advisor – Commissioners&amp;quot;&quot;/&gt;&lt;property id=&quot;20307&quot; value=&quot;485&quot;/&gt;&lt;/object&gt;&lt;object type=&quot;3&quot; unique_id=&quot;12351&quot;&gt;&lt;property id=&quot;20148&quot; value=&quot;5&quot;/&gt;&lt;property id=&quot;20300&quot; value=&quot;Slide 33 - &amp;quot;Schedule of Goods &amp;amp; Services &amp;quot;&quot;/&gt;&lt;property id=&quot;20307&quot; value=&quot;486&quot;/&gt;&lt;/object&gt;&lt;object type=&quot;3&quot; unique_id=&quot;12352&quot;&gt;&lt;property id=&quot;20148&quot; value=&quot;5&quot;/&gt;&lt;property id=&quot;20300&quot; value=&quot;Slide 34&quot;/&gt;&lt;property id=&quot;20307&quot; value=&quot;487&quot;/&gt;&lt;/object&gt;&lt;/object&gt;&lt;object type=&quot;4&quot; unique_id=&quot;10122&quot;&gt;&lt;/object&gt;&lt;object type=&quot;10&quot; unique_id=&quot;10185&quot;&gt;&lt;object type=&quot;11&quot; unique_id=&quot;10186&quot;&gt;&lt;/object&gt;&lt;/object&gt;&lt;/object&gt;&lt;/database&gt;"/>
  <p:tag name="SECTOMILLISECCONVERTED" val="1"/>
</p:tagLst>
</file>

<file path=ppt/theme/_rels/theme40.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6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8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9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0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1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2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3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4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5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6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17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8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9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0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7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2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3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4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5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6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0.xml><?xml version="1.0" encoding="utf-8"?>
<a:theme xmlns:a="http://schemas.openxmlformats.org/drawingml/2006/main" name="27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28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29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0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31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32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33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34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35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36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0.xml><?xml version="1.0" encoding="utf-8"?>
<a:theme xmlns:a="http://schemas.openxmlformats.org/drawingml/2006/main" name="21_Concourse">
  <a:themeElements>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fontScheme name="7_Concourse">
      <a:majorFont>
        <a:latin typeface=""/>
        <a:ea typeface=""/>
        <a:cs typeface=""/>
      </a:majorFont>
      <a:minorFont>
        <a:latin typefac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7.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8.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9.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1.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2.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themeOverride>
</file>

<file path=docProps/app.xml><?xml version="1.0" encoding="utf-8"?>
<Properties xmlns="http://schemas.openxmlformats.org/officeDocument/2006/extended-properties" xmlns:vt="http://schemas.openxmlformats.org/officeDocument/2006/docPropsVTypes">
  <Template>Concourse</Template>
  <TotalTime>2150</TotalTime>
  <Words>1634</Words>
  <Application>Microsoft Office PowerPoint</Application>
  <PresentationFormat>On-screen Show (4:3)</PresentationFormat>
  <Paragraphs>288</Paragraphs>
  <Slides>35</Slides>
  <Notes>22</Notes>
  <HiddenSlides>0</HiddenSlides>
  <MMClips>0</MMClips>
  <ScaleCrop>false</ScaleCrop>
  <HeadingPairs>
    <vt:vector size="4" baseType="variant">
      <vt:variant>
        <vt:lpstr>Theme</vt:lpstr>
      </vt:variant>
      <vt:variant>
        <vt:i4>52</vt:i4>
      </vt:variant>
      <vt:variant>
        <vt:lpstr>Slide Titles</vt:lpstr>
      </vt:variant>
      <vt:variant>
        <vt:i4>35</vt:i4>
      </vt:variant>
    </vt:vector>
  </HeadingPairs>
  <TitlesOfParts>
    <vt:vector size="87" baseType="lpstr">
      <vt:lpstr>Concourse</vt:lpstr>
      <vt:lpstr>Office Theme</vt:lpstr>
      <vt:lpstr>1_Office Theme</vt:lpstr>
      <vt:lpstr>3_Office Theme</vt:lpstr>
      <vt:lpstr>1_Concourse</vt:lpstr>
      <vt:lpstr>2_Concourse</vt:lpstr>
      <vt:lpstr>3_Concourse</vt:lpstr>
      <vt:lpstr>4_Concourse</vt:lpstr>
      <vt:lpstr>5_Concourse</vt:lpstr>
      <vt:lpstr>6_Concourse</vt:lpstr>
      <vt:lpstr>8_Concourse</vt:lpstr>
      <vt:lpstr>9_Concourse</vt:lpstr>
      <vt:lpstr>10_Concourse</vt:lpstr>
      <vt:lpstr>11_Concourse</vt:lpstr>
      <vt:lpstr>12_Concourse</vt:lpstr>
      <vt:lpstr>13_Concourse</vt:lpstr>
      <vt:lpstr>14_Concourse</vt:lpstr>
      <vt:lpstr>15_Concourse</vt:lpstr>
      <vt:lpstr>16_Concourse</vt:lpstr>
      <vt:lpstr>17_Concourse</vt:lpstr>
      <vt:lpstr>18_Concourse</vt:lpstr>
      <vt:lpstr>19_Concourse</vt:lpstr>
      <vt:lpstr>20_Concourse</vt:lpstr>
      <vt:lpstr>7_Concourse</vt:lpstr>
      <vt:lpstr>22_Concourse</vt:lpstr>
      <vt:lpstr>23_Concourse</vt:lpstr>
      <vt:lpstr>24_Concourse</vt:lpstr>
      <vt:lpstr>25_Concourse</vt:lpstr>
      <vt:lpstr>26_Concourse</vt:lpstr>
      <vt:lpstr>27_Concourse</vt:lpstr>
      <vt:lpstr>28_Concourse</vt:lpstr>
      <vt:lpstr>29_Concourse</vt:lpstr>
      <vt:lpstr>30_Concourse</vt:lpstr>
      <vt:lpstr>31_Concourse</vt:lpstr>
      <vt:lpstr>32_Concourse</vt:lpstr>
      <vt:lpstr>33_Concourse</vt:lpstr>
      <vt:lpstr>34_Concourse</vt:lpstr>
      <vt:lpstr>35_Concourse</vt:lpstr>
      <vt:lpstr>36_Concourse</vt:lpstr>
      <vt:lpstr>21_Concourse</vt:lpstr>
      <vt:lpstr>2_Office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Quote of the month:</vt:lpstr>
      <vt:lpstr>Slide 2</vt:lpstr>
      <vt:lpstr>COMMISSIONER Training Updates</vt:lpstr>
      <vt:lpstr>Slide 4</vt:lpstr>
      <vt:lpstr>Slide 5</vt:lpstr>
      <vt:lpstr>Wednesday, April 3</vt:lpstr>
      <vt:lpstr>AskCommish@commissioner-bsa.org   Leader Help Hotline! (412) 326-9BSA  </vt:lpstr>
      <vt:lpstr>START THINKING ABOUT…</vt:lpstr>
      <vt:lpstr>COMMISSIONER QUIZ</vt:lpstr>
      <vt:lpstr>COMMISSIONER QUIZ</vt:lpstr>
      <vt:lpstr>COMMISSIONER QUIZ</vt:lpstr>
      <vt:lpstr>COMMISSIONER QUIZ</vt:lpstr>
      <vt:lpstr>COMMISSIONER QUIZ</vt:lpstr>
      <vt:lpstr>COMMISSIONER QUIZ</vt:lpstr>
      <vt:lpstr>COMMISSIONER QUIZ</vt:lpstr>
      <vt:lpstr>COMMISSIONER QUIZ</vt:lpstr>
      <vt:lpstr>COMMISSIONER QUIZ</vt:lpstr>
      <vt:lpstr>COMMISSIONER QUIZ</vt:lpstr>
      <vt:lpstr>COMMISSIONER BONUS!</vt:lpstr>
      <vt:lpstr>COMMISSIONER BONUS!</vt:lpstr>
      <vt:lpstr>Slide 21</vt:lpstr>
      <vt:lpstr>Slide 22</vt:lpstr>
      <vt:lpstr>Boy Scouts of America Laurel Highlands Council  Membership, Marketing and Commissioners – Working Collaboratively to Achieve The Main Thing    Commissioner Cabinet meeting  March 19, 2013</vt:lpstr>
      <vt:lpstr>Commissioners Play Key Role in Membership</vt:lpstr>
      <vt:lpstr>Are You Linked In?</vt:lpstr>
      <vt:lpstr>Focus on Five</vt:lpstr>
      <vt:lpstr>Objectives</vt:lpstr>
      <vt:lpstr>Membership and Marketing 2013    </vt:lpstr>
      <vt:lpstr>Objectives</vt:lpstr>
      <vt:lpstr>Core Strategies</vt:lpstr>
      <vt:lpstr>Membership Campaign Components</vt:lpstr>
      <vt:lpstr>The Trusted Advisor – Commissioners</vt:lpstr>
      <vt:lpstr>Schedule of Goods &amp; Services </vt:lpstr>
      <vt:lpstr>Slide 34</vt:lpstr>
      <vt:lpstr>Slide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EFFECTIVE COMMISSIONER SERVICE</dc:title>
  <dc:creator>tim</dc:creator>
  <cp:lastModifiedBy>Michael R. Marks</cp:lastModifiedBy>
  <cp:revision>260</cp:revision>
  <dcterms:created xsi:type="dcterms:W3CDTF">2009-05-09T14:19:45Z</dcterms:created>
  <dcterms:modified xsi:type="dcterms:W3CDTF">2013-03-18T19:51:13Z</dcterms:modified>
</cp:coreProperties>
</file>