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Masters/slideMaster29.xml" ContentType="application/vnd.openxmlformats-officedocument.presentationml.slideMaster+xml"/>
  <Override PartName="/ppt/slideMasters/slideMaster30.xml" ContentType="application/vnd.openxmlformats-officedocument.presentationml.slideMaster+xml"/>
  <Override PartName="/ppt/slideMasters/slideMaster31.xml" ContentType="application/vnd.openxmlformats-officedocument.presentationml.slideMaster+xml"/>
  <Override PartName="/ppt/slideMasters/slideMaster32.xml" ContentType="application/vnd.openxmlformats-officedocument.presentationml.slideMaster+xml"/>
  <Override PartName="/ppt/slideMasters/slideMaster33.xml" ContentType="application/vnd.openxmlformats-officedocument.presentationml.slideMaster+xml"/>
  <Override PartName="/ppt/slideMasters/slideMaster34.xml" ContentType="application/vnd.openxmlformats-officedocument.presentationml.slideMaster+xml"/>
  <Override PartName="/ppt/slideMasters/slideMaster35.xml" ContentType="application/vnd.openxmlformats-officedocument.presentationml.slideMaster+xml"/>
  <Override PartName="/ppt/slideMasters/slideMaster36.xml" ContentType="application/vnd.openxmlformats-officedocument.presentationml.slideMaster+xml"/>
  <Override PartName="/ppt/slideMasters/slideMaster37.xml" ContentType="application/vnd.openxmlformats-officedocument.presentationml.slideMaster+xml"/>
  <Override PartName="/ppt/slideMasters/slideMaster38.xml" ContentType="application/vnd.openxmlformats-officedocument.presentationml.slideMaster+xml"/>
  <Override PartName="/ppt/slideMasters/slideMaster39.xml" ContentType="application/vnd.openxmlformats-officedocument.presentationml.slideMaster+xml"/>
  <Override PartName="/ppt/slideMasters/slideMaster40.xml" ContentType="application/vnd.openxmlformats-officedocument.presentationml.slideMaster+xml"/>
  <Override PartName="/ppt/slideMasters/slideMaster4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21.xml" ContentType="application/vnd.openxmlformats-officedocument.theme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24.xml" ContentType="application/vnd.openxmlformats-officedocument.theme+xml"/>
  <Override PartName="/ppt/theme/theme25.xml" ContentType="application/vnd.openxmlformats-officedocument.theme+xml"/>
  <Override PartName="/ppt/theme/theme26.xml" ContentType="application/vnd.openxmlformats-officedocument.theme+xml"/>
  <Override PartName="/ppt/theme/theme27.xml" ContentType="application/vnd.openxmlformats-officedocument.theme+xml"/>
  <Override PartName="/ppt/theme/theme28.xml" ContentType="application/vnd.openxmlformats-officedocument.theme+xml"/>
  <Override PartName="/ppt/theme/theme29.xml" ContentType="application/vnd.openxmlformats-officedocument.theme+xml"/>
  <Override PartName="/ppt/theme/theme30.xml" ContentType="application/vnd.openxmlformats-officedocument.theme+xml"/>
  <Override PartName="/ppt/theme/theme31.xml" ContentType="application/vnd.openxmlformats-officedocument.theme+xml"/>
  <Override PartName="/ppt/theme/theme32.xml" ContentType="application/vnd.openxmlformats-officedocument.theme+xml"/>
  <Override PartName="/ppt/theme/theme33.xml" ContentType="application/vnd.openxmlformats-officedocument.theme+xml"/>
  <Override PartName="/ppt/theme/theme34.xml" ContentType="application/vnd.openxmlformats-officedocument.theme+xml"/>
  <Override PartName="/ppt/theme/theme35.xml" ContentType="application/vnd.openxmlformats-officedocument.theme+xml"/>
  <Override PartName="/ppt/theme/theme36.xml" ContentType="application/vnd.openxmlformats-officedocument.theme+xml"/>
  <Override PartName="/ppt/theme/theme37.xml" ContentType="application/vnd.openxmlformats-officedocument.theme+xml"/>
  <Override PartName="/ppt/theme/theme38.xml" ContentType="application/vnd.openxmlformats-officedocument.theme+xml"/>
  <Override PartName="/ppt/slideLayouts/slideLayout14.xml" ContentType="application/vnd.openxmlformats-officedocument.presentationml.slideLayout+xml"/>
  <Override PartName="/ppt/theme/theme39.xml" ContentType="application/vnd.openxmlformats-officedocument.theme+xml"/>
  <Override PartName="/ppt/theme/themeOverride1.xml" ContentType="application/vnd.openxmlformats-officedocument.themeOverride+xml"/>
  <Override PartName="/ppt/slideLayouts/slideLayout15.xml" ContentType="application/vnd.openxmlformats-officedocument.presentationml.slideLayout+xml"/>
  <Override PartName="/ppt/theme/theme40.xml" ContentType="application/vnd.openxmlformats-officedocument.theme+xml"/>
  <Override PartName="/ppt/theme/theme41.xml" ContentType="application/vnd.openxmlformats-officedocument.theme+xml"/>
  <Override PartName="/ppt/theme/theme4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4" r:id="rId1"/>
    <p:sldMasterId id="2147484060" r:id="rId2"/>
    <p:sldMasterId id="2147484062" r:id="rId3"/>
    <p:sldMasterId id="2147483984" r:id="rId4"/>
    <p:sldMasterId id="2147483988" r:id="rId5"/>
    <p:sldMasterId id="2147483990" r:id="rId6"/>
    <p:sldMasterId id="2147483992" r:id="rId7"/>
    <p:sldMasterId id="2147483994" r:id="rId8"/>
    <p:sldMasterId id="2147483996" r:id="rId9"/>
    <p:sldMasterId id="2147483998" r:id="rId10"/>
    <p:sldMasterId id="2147484000" r:id="rId11"/>
    <p:sldMasterId id="2147484002" r:id="rId12"/>
    <p:sldMasterId id="2147484004" r:id="rId13"/>
    <p:sldMasterId id="2147484006" r:id="rId14"/>
    <p:sldMasterId id="2147484008" r:id="rId15"/>
    <p:sldMasterId id="2147484010" r:id="rId16"/>
    <p:sldMasterId id="2147484012" r:id="rId17"/>
    <p:sldMasterId id="2147484014" r:id="rId18"/>
    <p:sldMasterId id="2147484016" r:id="rId19"/>
    <p:sldMasterId id="2147484018" r:id="rId20"/>
    <p:sldMasterId id="2147484020" r:id="rId21"/>
    <p:sldMasterId id="2147484022" r:id="rId22"/>
    <p:sldMasterId id="2147484023" r:id="rId23"/>
    <p:sldMasterId id="2147484027" r:id="rId24"/>
    <p:sldMasterId id="2147484029" r:id="rId25"/>
    <p:sldMasterId id="2147484031" r:id="rId26"/>
    <p:sldMasterId id="2147484033" r:id="rId27"/>
    <p:sldMasterId id="2147484035" r:id="rId28"/>
    <p:sldMasterId id="2147484037" r:id="rId29"/>
    <p:sldMasterId id="2147484039" r:id="rId30"/>
    <p:sldMasterId id="2147484041" r:id="rId31"/>
    <p:sldMasterId id="2147484043" r:id="rId32"/>
    <p:sldMasterId id="2147484045" r:id="rId33"/>
    <p:sldMasterId id="2147484047" r:id="rId34"/>
    <p:sldMasterId id="2147484049" r:id="rId35"/>
    <p:sldMasterId id="2147484051" r:id="rId36"/>
    <p:sldMasterId id="2147484053" r:id="rId37"/>
    <p:sldMasterId id="2147484055" r:id="rId38"/>
    <p:sldMasterId id="2147484056" r:id="rId39"/>
    <p:sldMasterId id="2147484058" r:id="rId40"/>
    <p:sldMasterId id="2147484065" r:id="rId41"/>
  </p:sldMasterIdLst>
  <p:notesMasterIdLst>
    <p:notesMasterId r:id="rId58"/>
  </p:notesMasterIdLst>
  <p:sldIdLst>
    <p:sldId id="523" r:id="rId42"/>
    <p:sldId id="524" r:id="rId43"/>
    <p:sldId id="458" r:id="rId44"/>
    <p:sldId id="513" r:id="rId45"/>
    <p:sldId id="460" r:id="rId46"/>
    <p:sldId id="461" r:id="rId47"/>
    <p:sldId id="511" r:id="rId48"/>
    <p:sldId id="527" r:id="rId49"/>
    <p:sldId id="528" r:id="rId50"/>
    <p:sldId id="464" r:id="rId51"/>
    <p:sldId id="512" r:id="rId52"/>
    <p:sldId id="476" r:id="rId53"/>
    <p:sldId id="525" r:id="rId54"/>
    <p:sldId id="526" r:id="rId55"/>
    <p:sldId id="477" r:id="rId56"/>
    <p:sldId id="478" r:id="rId57"/>
  </p:sldIdLst>
  <p:sldSz cx="9144000" cy="6858000" type="letter"/>
  <p:notesSz cx="7315200" cy="9601200"/>
  <p:custDataLst>
    <p:tags r:id="rId5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5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8" autoAdjust="0"/>
    <p:restoredTop sz="71461" autoAdjust="0"/>
  </p:normalViewPr>
  <p:slideViewPr>
    <p:cSldViewPr showGuides="1">
      <p:cViewPr varScale="1">
        <p:scale>
          <a:sx n="73" d="100"/>
          <a:sy n="73" d="100"/>
        </p:scale>
        <p:origin x="1914" y="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3" d="100"/>
          <a:sy n="73" d="100"/>
        </p:scale>
        <p:origin x="2082" y="66"/>
      </p:cViewPr>
      <p:guideLst>
        <p:guide orient="horz" pos="3025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Master" Target="slideMasters/slideMaster26.xml"/><Relationship Id="rId39" Type="http://schemas.openxmlformats.org/officeDocument/2006/relationships/slideMaster" Target="slideMasters/slideMaster39.xml"/><Relationship Id="rId21" Type="http://schemas.openxmlformats.org/officeDocument/2006/relationships/slideMaster" Target="slideMasters/slideMaster21.xml"/><Relationship Id="rId34" Type="http://schemas.openxmlformats.org/officeDocument/2006/relationships/slideMaster" Target="slideMasters/slideMaster34.xml"/><Relationship Id="rId42" Type="http://schemas.openxmlformats.org/officeDocument/2006/relationships/slide" Target="slides/slide1.xml"/><Relationship Id="rId47" Type="http://schemas.openxmlformats.org/officeDocument/2006/relationships/slide" Target="slides/slide6.xml"/><Relationship Id="rId50" Type="http://schemas.openxmlformats.org/officeDocument/2006/relationships/slide" Target="slides/slide9.xml"/><Relationship Id="rId55" Type="http://schemas.openxmlformats.org/officeDocument/2006/relationships/slide" Target="slides/slide14.xml"/><Relationship Id="rId63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Master" Target="slideMasters/slideMaster29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Master" Target="slideMasters/slideMaster32.xml"/><Relationship Id="rId37" Type="http://schemas.openxmlformats.org/officeDocument/2006/relationships/slideMaster" Target="slideMasters/slideMaster37.xml"/><Relationship Id="rId40" Type="http://schemas.openxmlformats.org/officeDocument/2006/relationships/slideMaster" Target="slideMasters/slideMaster40.xml"/><Relationship Id="rId45" Type="http://schemas.openxmlformats.org/officeDocument/2006/relationships/slide" Target="slides/slide4.xml"/><Relationship Id="rId53" Type="http://schemas.openxmlformats.org/officeDocument/2006/relationships/slide" Target="slides/slide12.xml"/><Relationship Id="rId58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61" Type="http://schemas.openxmlformats.org/officeDocument/2006/relationships/viewProps" Target="viewProps.xml"/><Relationship Id="rId19" Type="http://schemas.openxmlformats.org/officeDocument/2006/relationships/slideMaster" Target="slideMasters/slideMaster1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Master" Target="slideMasters/slideMaster27.xml"/><Relationship Id="rId30" Type="http://schemas.openxmlformats.org/officeDocument/2006/relationships/slideMaster" Target="slideMasters/slideMaster30.xml"/><Relationship Id="rId35" Type="http://schemas.openxmlformats.org/officeDocument/2006/relationships/slideMaster" Target="slideMasters/slideMaster35.xml"/><Relationship Id="rId43" Type="http://schemas.openxmlformats.org/officeDocument/2006/relationships/slide" Target="slides/slide2.xml"/><Relationship Id="rId48" Type="http://schemas.openxmlformats.org/officeDocument/2006/relationships/slide" Target="slides/slide7.xml"/><Relationship Id="rId56" Type="http://schemas.openxmlformats.org/officeDocument/2006/relationships/slide" Target="slides/slide15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Master" Target="slideMasters/slideMaster33.xml"/><Relationship Id="rId38" Type="http://schemas.openxmlformats.org/officeDocument/2006/relationships/slideMaster" Target="slideMasters/slideMaster38.xml"/><Relationship Id="rId46" Type="http://schemas.openxmlformats.org/officeDocument/2006/relationships/slide" Target="slides/slide5.xml"/><Relationship Id="rId59" Type="http://schemas.openxmlformats.org/officeDocument/2006/relationships/tags" Target="tags/tag1.xml"/><Relationship Id="rId20" Type="http://schemas.openxmlformats.org/officeDocument/2006/relationships/slideMaster" Target="slideMasters/slideMaster20.xml"/><Relationship Id="rId41" Type="http://schemas.openxmlformats.org/officeDocument/2006/relationships/slideMaster" Target="slideMasters/slideMaster41.xml"/><Relationship Id="rId54" Type="http://schemas.openxmlformats.org/officeDocument/2006/relationships/slide" Target="slides/slide1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Master" Target="slideMasters/slideMaster28.xml"/><Relationship Id="rId36" Type="http://schemas.openxmlformats.org/officeDocument/2006/relationships/slideMaster" Target="slideMasters/slideMaster36.xml"/><Relationship Id="rId49" Type="http://schemas.openxmlformats.org/officeDocument/2006/relationships/slide" Target="slides/slide8.xml"/><Relationship Id="rId57" Type="http://schemas.openxmlformats.org/officeDocument/2006/relationships/slide" Target="slides/slide16.xml"/><Relationship Id="rId10" Type="http://schemas.openxmlformats.org/officeDocument/2006/relationships/slideMaster" Target="slideMasters/slideMaster10.xml"/><Relationship Id="rId31" Type="http://schemas.openxmlformats.org/officeDocument/2006/relationships/slideMaster" Target="slideMasters/slideMaster31.xml"/><Relationship Id="rId44" Type="http://schemas.openxmlformats.org/officeDocument/2006/relationships/slide" Target="slides/slide3.xml"/><Relationship Id="rId52" Type="http://schemas.openxmlformats.org/officeDocument/2006/relationships/slide" Target="slides/slide11.xml"/><Relationship Id="rId6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3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3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9D639F9-8FBE-4D47-A433-5DA09632C3E3}" type="datetimeFigureOut">
              <a:rPr lang="en-US"/>
              <a:pPr>
                <a:defRPr/>
              </a:pPr>
              <a:t>12/18/2013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57450" y="696913"/>
            <a:ext cx="2398713" cy="1798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06400" y="2668828"/>
            <a:ext cx="6502400" cy="6211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249"/>
            <a:ext cx="3169920" cy="4803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249"/>
            <a:ext cx="3169920" cy="4803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197364D-C55B-463C-9E58-3FEBC9E83C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739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49276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18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Those they serve, unit leaders, have some signals of their</a:t>
            </a:r>
          </a:p>
          <a:p>
            <a:r>
              <a:rPr lang="en-US" sz="18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own about commissioners.</a:t>
            </a:r>
            <a:endParaRPr lang="en-US" sz="3200" b="1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51281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4401322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endParaRPr lang="en-US" sz="1400" b="0" i="1" dirty="0"/>
          </a:p>
        </p:txBody>
      </p:sp>
    </p:spTree>
    <p:extLst>
      <p:ext uri="{BB962C8B-B14F-4D97-AF65-F5344CB8AC3E}">
        <p14:creationId xmlns:p14="http://schemas.microsoft.com/office/powerpoint/2010/main" val="15219788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endParaRPr lang="en-US" sz="1400" b="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332882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endParaRPr lang="en-US" sz="1400" b="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709270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b="1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97364D-C55B-463C-9E58-3FEBC9E83C4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2039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4800" b="1" dirty="0" smtClean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785510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237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endParaRPr lang="en-US" sz="1600" b="1" i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2523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500005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Alert unit commissioners to check these indicators constantly—using them to head off disaster if the signals are bad and to commend unit people if the signals are good.</a:t>
            </a:r>
          </a:p>
          <a:p>
            <a:pPr>
              <a:buNone/>
            </a:pPr>
            <a:endParaRPr 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1390056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8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All the time ;-)</a:t>
            </a:r>
          </a:p>
        </p:txBody>
      </p:sp>
    </p:spTree>
    <p:extLst>
      <p:ext uri="{BB962C8B-B14F-4D97-AF65-F5344CB8AC3E}">
        <p14:creationId xmlns:p14="http://schemas.microsoft.com/office/powerpoint/2010/main" val="32594384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endParaRPr lang="en-US" sz="1600" b="1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97372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endParaRPr lang="en-US" sz="1600" b="1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47055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endParaRPr lang="en-US" sz="1600" b="1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5678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39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6BD3BB-2663-42A8-823D-A4A94D4BF8B9}" type="datetime1">
              <a:rPr lang="en-US" smtClean="0"/>
              <a:pPr>
                <a:defRPr/>
              </a:pPr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DE3366-C31E-43CF-90E9-48B09332E0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49E06E-BE7D-4CAE-B57E-B8C3BC61624C}" type="datetime1">
              <a:rPr lang="en-US" smtClean="0"/>
              <a:pPr>
                <a:defRPr/>
              </a:pPr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86535AD-D556-46FE-B23E-34EDA9EB00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732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732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3467382-A389-4B15-B235-FA71E72DF90C}" type="datetime1">
              <a:rPr lang="en-US" smtClean="0"/>
              <a:pPr>
                <a:defRPr/>
              </a:pPr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3E6A72-8448-4BE3-B001-7A57D5E1D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686800" y="6508750"/>
            <a:ext cx="412750" cy="365125"/>
          </a:xfrm>
        </p:spPr>
        <p:txBody>
          <a:bodyPr/>
          <a:lstStyle>
            <a:lvl1pPr>
              <a:defRPr/>
            </a:lvl1pPr>
          </a:lstStyle>
          <a:p>
            <a:fld id="{BE238B9C-D53A-444D-9C87-7E9126D60B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686800" y="6508750"/>
            <a:ext cx="412750" cy="365125"/>
          </a:xfrm>
        </p:spPr>
        <p:txBody>
          <a:bodyPr/>
          <a:lstStyle>
            <a:lvl1pPr>
              <a:defRPr/>
            </a:lvl1pPr>
          </a:lstStyle>
          <a:p>
            <a:fld id="{BE238B9C-D53A-444D-9C87-7E9126D60B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C92B2311-2AEF-433F-8673-CCFB18527A70}" type="datetime1">
              <a:rPr lang="en-US" smtClean="0"/>
              <a:pPr/>
              <a:t>12/18/2013</a:t>
            </a:fld>
            <a:endParaRPr lang="en-US"/>
          </a:p>
        </p:txBody>
      </p:sp>
      <p:pic>
        <p:nvPicPr>
          <p:cNvPr id="7" name="Picture 6" descr="ArcherSilo_blue.png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 flipH="1">
            <a:off x="1219200" y="5852160"/>
            <a:ext cx="438137" cy="1005840"/>
          </a:xfrm>
          <a:prstGeom prst="rect">
            <a:avLst/>
          </a:prstGeom>
        </p:spPr>
      </p:pic>
      <p:pic>
        <p:nvPicPr>
          <p:cNvPr id="8" name="Picture 7" descr="SailboatSilo_Blue.png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</a:blip>
          <a:stretch>
            <a:fillRect/>
          </a:stretch>
        </p:blipFill>
        <p:spPr>
          <a:xfrm rot="21040841">
            <a:off x="1234300" y="2415080"/>
            <a:ext cx="749973" cy="1188720"/>
          </a:xfrm>
          <a:prstGeom prst="rect">
            <a:avLst/>
          </a:prstGeom>
        </p:spPr>
      </p:pic>
      <p:pic>
        <p:nvPicPr>
          <p:cNvPr id="9" name="Picture 8" descr="ScubaSilo_blue.png"/>
          <p:cNvPicPr>
            <a:picLocks noChangeAspect="1"/>
          </p:cNvPicPr>
          <p:nvPr userDrawn="1"/>
        </p:nvPicPr>
        <p:blipFill>
          <a:blip r:embed="rId4" cstate="print">
            <a:lum bright="70000" contrast="-70000"/>
          </a:blip>
          <a:stretch>
            <a:fillRect/>
          </a:stretch>
        </p:blipFill>
        <p:spPr>
          <a:xfrm>
            <a:off x="990600" y="4495800"/>
            <a:ext cx="759848" cy="767068"/>
          </a:xfrm>
          <a:prstGeom prst="rect">
            <a:avLst/>
          </a:prstGeom>
        </p:spPr>
      </p:pic>
      <p:pic>
        <p:nvPicPr>
          <p:cNvPr id="10" name="Picture 9" descr="RappelSilo_blue.png"/>
          <p:cNvPicPr>
            <a:picLocks noChangeAspect="1"/>
          </p:cNvPicPr>
          <p:nvPr userDrawn="1"/>
        </p:nvPicPr>
        <p:blipFill>
          <a:blip r:embed="rId5" cstate="print">
            <a:lum bright="70000" contrast="-70000"/>
          </a:blip>
          <a:stretch>
            <a:fillRect/>
          </a:stretch>
        </p:blipFill>
        <p:spPr>
          <a:xfrm>
            <a:off x="14197" y="5181600"/>
            <a:ext cx="671603" cy="1737360"/>
          </a:xfrm>
          <a:prstGeom prst="rect">
            <a:avLst/>
          </a:prstGeom>
        </p:spPr>
      </p:pic>
      <p:pic>
        <p:nvPicPr>
          <p:cNvPr id="11" name="Picture 10" descr="KayakSilo_blue.png"/>
          <p:cNvPicPr>
            <a:picLocks noChangeAspect="1"/>
          </p:cNvPicPr>
          <p:nvPr userDrawn="1"/>
        </p:nvPicPr>
        <p:blipFill>
          <a:blip r:embed="rId6" cstate="print">
            <a:lum bright="70000" contrast="-70000"/>
          </a:blip>
          <a:stretch>
            <a:fillRect/>
          </a:stretch>
        </p:blipFill>
        <p:spPr>
          <a:xfrm>
            <a:off x="-228600" y="3733800"/>
            <a:ext cx="1043755" cy="548640"/>
          </a:xfrm>
          <a:prstGeom prst="rect">
            <a:avLst/>
          </a:prstGeom>
        </p:spPr>
      </p:pic>
      <p:pic>
        <p:nvPicPr>
          <p:cNvPr id="12" name="Picture 11" descr="ZiplineSilo_Blue.png"/>
          <p:cNvPicPr>
            <a:picLocks noChangeAspect="1"/>
          </p:cNvPicPr>
          <p:nvPr userDrawn="1"/>
        </p:nvPicPr>
        <p:blipFill>
          <a:blip r:embed="rId7" cstate="print">
            <a:lum bright="70000" contrast="-70000"/>
          </a:blip>
          <a:stretch>
            <a:fillRect/>
          </a:stretch>
        </p:blipFill>
        <p:spPr>
          <a:xfrm>
            <a:off x="381000" y="1905000"/>
            <a:ext cx="713275" cy="914400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59B06E-588A-49D7-A36A-551D51B119B7}" type="datetimeFigureOut">
              <a:rPr lang="en-US">
                <a:solidFill>
                  <a:prstClr val="white"/>
                </a:solidFill>
              </a:rPr>
              <a:pPr>
                <a:defRPr/>
              </a:pPr>
              <a:t>12/18/2013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E4D886-028A-4207-B8C1-3AFC87907693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6BD3BB-2663-42A8-823D-A4A94D4BF8B9}" type="datetime1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DE3366-C31E-43CF-90E9-48B09332E0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cap="sm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5FCC476-105B-439D-8BA2-EF5C153D941E}" type="datetime1">
              <a:rPr lang="en-US" smtClean="0"/>
              <a:pPr>
                <a:defRPr/>
              </a:pPr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07BA663-5539-4382-90A0-63C46CA9C8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7A03873-4EE0-412C-9EF1-A26CAFE00F88}" type="datetime1">
              <a:rPr lang="en-US" smtClean="0"/>
              <a:pPr>
                <a:defRPr/>
              </a:pPr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895AE8-E99A-422E-8EF4-9965F55A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1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1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13CFF-768A-4BA3-9F3D-0B5D8DC650C1}" type="datetime1">
              <a:rPr lang="en-US" smtClean="0"/>
              <a:pPr>
                <a:defRPr/>
              </a:pPr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37B13C-5FFD-4E14-9EBB-DEEB0A7772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1DABB9-AFE8-4C1E-873B-568143FD6256}" type="datetime1">
              <a:rPr lang="en-US" smtClean="0"/>
              <a:pPr>
                <a:defRPr/>
              </a:pPr>
              <a:t>12/18/2013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750FBF-6542-48CF-AC68-96A611F50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ECA120-9537-4FBE-8032-364866FAA7F6}" type="datetime1">
              <a:rPr lang="en-US" smtClean="0"/>
              <a:pPr>
                <a:defRPr/>
              </a:pPr>
              <a:t>12/18/2013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AA48D3-A8F5-4504-B263-F741EB97C4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11FFB3D-7665-4A26-8095-B1AB3F213571}" type="datetime1">
              <a:rPr lang="en-US" smtClean="0"/>
              <a:pPr>
                <a:defRPr/>
              </a:pPr>
              <a:t>12/18/2013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708BE2-7196-4B78-B3B8-8E814461D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1D9EEC-A195-4491-A6D7-D3CB0F20B040}" type="datetime1">
              <a:rPr lang="en-US" smtClean="0"/>
              <a:pPr>
                <a:defRPr/>
              </a:pPr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7D6A6E-5904-4190-A347-DA1F3E5F6C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E32942-E94F-4114-A253-56F3EA8ADB65}" type="datetime1">
              <a:rPr lang="en-US" smtClean="0"/>
              <a:pPr>
                <a:defRPr/>
              </a:pPr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B7E973-1373-4601-8BBA-82EF8EF123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4.xml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6.xml"/></Relationships>
</file>

<file path=ppt/slideMasters/_rels/slideMaster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7.xml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8.xml"/></Relationships>
</file>

<file path=ppt/slideMasters/_rels/slideMaster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Masters/_rels/slideMaster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20.xml"/></Relationships>
</file>

<file path=ppt/slideMasters/_rels/slideMaster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21.xml"/></Relationships>
</file>

<file path=ppt/slideMasters/_rels/slideMaster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22.xml"/></Relationships>
</file>

<file path=ppt/slideMasters/_rels/slideMaster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23.xml"/></Relationships>
</file>

<file path=ppt/slideMasters/_rels/slideMaster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24.xml"/></Relationships>
</file>

<file path=ppt/slideMasters/_rels/slideMaster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25.xml"/></Relationships>
</file>

<file path=ppt/slideMasters/_rels/slideMaster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26.xml"/></Relationships>
</file>

<file path=ppt/slideMasters/_rels/slideMaster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27.xml"/></Relationships>
</file>

<file path=ppt/slideMasters/_rels/slideMaster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28.xml"/></Relationships>
</file>

<file path=ppt/slideMasters/_rels/slideMaster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2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Masters/_rels/slideMaster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30.xml"/></Relationships>
</file>

<file path=ppt/slideMasters/_rels/slideMaster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31.xml"/></Relationships>
</file>

<file path=ppt/slideMasters/_rels/slideMaster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32.xml"/></Relationships>
</file>

<file path=ppt/slideMasters/_rels/slideMaster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33.xml"/></Relationships>
</file>

<file path=ppt/slideMasters/_rels/slideMaster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34.xml"/></Relationships>
</file>

<file path=ppt/slideMasters/_rels/slideMaster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35.xml"/></Relationships>
</file>

<file path=ppt/slideMasters/_rels/slideMaster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36.xml"/></Relationships>
</file>

<file path=ppt/slideMasters/_rels/slideMaster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37.xml"/></Relationships>
</file>

<file path=ppt/slideMasters/_rels/slideMaster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38.xml"/></Relationships>
</file>

<file path=ppt/slideMasters/_rels/slideMaster39.xml.rels><?xml version="1.0" encoding="UTF-8" standalone="yes"?>
<Relationships xmlns="http://schemas.openxmlformats.org/package/2006/relationships"><Relationship Id="rId2" Type="http://schemas.openxmlformats.org/officeDocument/2006/relationships/theme" Target="../theme/theme39.xml"/><Relationship Id="rId1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4.xml"/></Relationships>
</file>

<file path=ppt/slideMasters/_rels/slideMaster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0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.png"/></Relationships>
</file>

<file path=ppt/slideMasters/_rels/slideMaster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41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0D497-BA50-4E50-9440-6BF2DC0BBF21}" type="datetime1">
              <a:rPr lang="en-US" smtClean="0"/>
              <a:pPr>
                <a:defRPr/>
              </a:pPr>
              <a:t>12/18/2013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CFE8B65-1B13-4C96-A2C2-3758BD8894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Prepared_For_LifeREV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5863" y="6565900"/>
            <a:ext cx="1074737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AnnivGrStandard_White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86013" y="6473825"/>
            <a:ext cx="1831975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-14288" y="0"/>
            <a:ext cx="2098676" cy="687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alibri"/>
              <a:cs typeface="+mn-cs"/>
            </a:endParaRPr>
          </a:p>
        </p:txBody>
      </p:sp>
      <p:pic>
        <p:nvPicPr>
          <p:cNvPr id="1029" name="Picture 10" descr="FDL_4K.png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3838" y="280988"/>
            <a:ext cx="1658937" cy="189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2408238" y="274638"/>
            <a:ext cx="62023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408238" y="1600200"/>
            <a:ext cx="62785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429375"/>
            <a:ext cx="4127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rgbClr val="95B3D7"/>
                </a:solidFill>
                <a:latin typeface="Helvetica" pitchFamily="-105" charset="0"/>
              </a:defRPr>
            </a:lvl1pPr>
          </a:lstStyle>
          <a:p>
            <a:pPr defTabSz="457200"/>
            <a:fld id="{1481B88F-FA56-43D8-81ED-34726747F236}" type="slidenum">
              <a:rPr lang="en-US">
                <a:cs typeface="+mn-cs"/>
              </a:rPr>
              <a:pPr defTabSz="457200"/>
              <a:t>‹#›</a:t>
            </a:fld>
            <a:endParaRPr lang="en-US">
              <a:cs typeface="+mn-cs"/>
            </a:endParaRP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5503863" y="6429375"/>
            <a:ext cx="1855787" cy="365125"/>
          </a:xfrm>
          <a:custGeom>
            <a:avLst/>
            <a:gdLst>
              <a:gd name="connsiteX0" fmla="*/ 0 w 595382"/>
              <a:gd name="connsiteY0" fmla="*/ 0 h 365125"/>
              <a:gd name="connsiteX1" fmla="*/ 595382 w 595382"/>
              <a:gd name="connsiteY1" fmla="*/ 0 h 365125"/>
              <a:gd name="connsiteX2" fmla="*/ 595382 w 595382"/>
              <a:gd name="connsiteY2" fmla="*/ 365125 h 365125"/>
              <a:gd name="connsiteX3" fmla="*/ 0 w 595382"/>
              <a:gd name="connsiteY3" fmla="*/ 365125 h 365125"/>
              <a:gd name="connsiteX4" fmla="*/ 0 w 595382"/>
              <a:gd name="connsiteY4" fmla="*/ 0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5382" h="365125">
                <a:moveTo>
                  <a:pt x="0" y="0"/>
                </a:moveTo>
                <a:lnTo>
                  <a:pt x="595382" y="0"/>
                </a:lnTo>
                <a:lnTo>
                  <a:pt x="595382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95B3D7"/>
                </a:solidFill>
                <a:latin typeface="Helvetica" pitchFamily="-105" charset="0"/>
              </a:defRPr>
            </a:lvl1pPr>
          </a:lstStyle>
          <a:p>
            <a:pPr defTabSz="457200"/>
            <a:fld id="{75C22859-872D-41F4-BB79-2658EB370F52}" type="datetime1">
              <a:rPr lang="en-US" smtClean="0">
                <a:cs typeface="+mn-cs"/>
              </a:rPr>
              <a:pPr defTabSz="457200"/>
              <a:t>12/18/2013</a:t>
            </a:fld>
            <a:endParaRPr lang="en-US">
              <a:cs typeface="+mn-cs"/>
            </a:endParaRPr>
          </a:p>
        </p:txBody>
      </p:sp>
      <p:sp>
        <p:nvSpPr>
          <p:cNvPr id="17" name="Rectangle 16"/>
          <p:cNvSpPr/>
          <p:nvPr userDrawn="1"/>
        </p:nvSpPr>
        <p:spPr>
          <a:xfrm flipV="1">
            <a:off x="2089150" y="0"/>
            <a:ext cx="44450" cy="6858000"/>
          </a:xfrm>
          <a:prstGeom prst="rect">
            <a:avLst/>
          </a:prstGeom>
          <a:solidFill>
            <a:srgbClr val="CF00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Helvetica"/>
          <a:ea typeface="ＭＳ Ｐゴシック" pitchFamily="-105" charset="-128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2pPr>
      <a:lvl3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3pPr>
      <a:lvl4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4pPr>
      <a:lvl5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400" b="1" i="1"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200" i="1"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004176"/>
            </a:gs>
            <a:gs pos="100000">
              <a:srgbClr val="005AA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Prepared_For_LifeREV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5863" y="6565900"/>
            <a:ext cx="1074737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AnnivGrStandard_White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86013" y="6473825"/>
            <a:ext cx="1831975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-14288" y="0"/>
            <a:ext cx="2098676" cy="687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alibri"/>
              <a:cs typeface="+mn-cs"/>
            </a:endParaRPr>
          </a:p>
        </p:txBody>
      </p:sp>
      <p:pic>
        <p:nvPicPr>
          <p:cNvPr id="1029" name="Picture 10" descr="FDL_4K.png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3838" y="280988"/>
            <a:ext cx="1658937" cy="189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2408238" y="274638"/>
            <a:ext cx="62023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408238" y="1600200"/>
            <a:ext cx="62785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429375"/>
            <a:ext cx="4127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rgbClr val="95B3D7"/>
                </a:solidFill>
                <a:latin typeface="Helvetica" pitchFamily="-105" charset="0"/>
              </a:defRPr>
            </a:lvl1pPr>
          </a:lstStyle>
          <a:p>
            <a:pPr defTabSz="457200"/>
            <a:fld id="{1481B88F-FA56-43D8-81ED-34726747F236}" type="slidenum">
              <a:rPr lang="en-US">
                <a:cs typeface="+mn-cs"/>
              </a:rPr>
              <a:pPr defTabSz="457200"/>
              <a:t>‹#›</a:t>
            </a:fld>
            <a:endParaRPr lang="en-US">
              <a:cs typeface="+mn-cs"/>
            </a:endParaRP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5503863" y="6429375"/>
            <a:ext cx="1855787" cy="365125"/>
          </a:xfrm>
          <a:custGeom>
            <a:avLst/>
            <a:gdLst>
              <a:gd name="connsiteX0" fmla="*/ 0 w 595382"/>
              <a:gd name="connsiteY0" fmla="*/ 0 h 365125"/>
              <a:gd name="connsiteX1" fmla="*/ 595382 w 595382"/>
              <a:gd name="connsiteY1" fmla="*/ 0 h 365125"/>
              <a:gd name="connsiteX2" fmla="*/ 595382 w 595382"/>
              <a:gd name="connsiteY2" fmla="*/ 365125 h 365125"/>
              <a:gd name="connsiteX3" fmla="*/ 0 w 595382"/>
              <a:gd name="connsiteY3" fmla="*/ 365125 h 365125"/>
              <a:gd name="connsiteX4" fmla="*/ 0 w 595382"/>
              <a:gd name="connsiteY4" fmla="*/ 0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5382" h="365125">
                <a:moveTo>
                  <a:pt x="0" y="0"/>
                </a:moveTo>
                <a:lnTo>
                  <a:pt x="595382" y="0"/>
                </a:lnTo>
                <a:lnTo>
                  <a:pt x="595382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95B3D7"/>
                </a:solidFill>
                <a:latin typeface="Helvetica" pitchFamily="-105" charset="0"/>
              </a:defRPr>
            </a:lvl1pPr>
          </a:lstStyle>
          <a:p>
            <a:pPr defTabSz="457200"/>
            <a:fld id="{9E305554-BC54-4800-A677-42E5E0945AE9}" type="datetime1">
              <a:rPr lang="en-US" smtClean="0">
                <a:cs typeface="+mn-cs"/>
              </a:rPr>
              <a:pPr defTabSz="457200"/>
              <a:t>12/18/2013</a:t>
            </a:fld>
            <a:endParaRPr lang="en-US">
              <a:cs typeface="+mn-cs"/>
            </a:endParaRPr>
          </a:p>
        </p:txBody>
      </p:sp>
      <p:sp>
        <p:nvSpPr>
          <p:cNvPr id="17" name="Rectangle 16"/>
          <p:cNvSpPr/>
          <p:nvPr userDrawn="1"/>
        </p:nvSpPr>
        <p:spPr>
          <a:xfrm flipV="1">
            <a:off x="2089150" y="0"/>
            <a:ext cx="44450" cy="6858000"/>
          </a:xfrm>
          <a:prstGeom prst="rect">
            <a:avLst/>
          </a:prstGeom>
          <a:solidFill>
            <a:srgbClr val="CF00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Helvetica"/>
          <a:ea typeface="ＭＳ Ｐゴシック" pitchFamily="-105" charset="-128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2pPr>
      <a:lvl3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3pPr>
      <a:lvl4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4pPr>
      <a:lvl5pPr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pitchFamily="-105" charset="0"/>
          <a:ea typeface="ＭＳ Ｐゴシック" pitchFamily="-105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400" b="1" i="1"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200" i="1" kern="1200">
          <a:solidFill>
            <a:srgbClr val="FFFFFF"/>
          </a:solidFill>
          <a:latin typeface="Helvetica"/>
          <a:ea typeface="ＭＳ Ｐゴシック" pitchFamily="-10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A05419-90FC-4B46-A9E9-6422FEACD8F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61333EE-70BF-42E1-998F-178244F29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171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8EE4A8B-2964-4893-B487-61A0523DF904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12/18/2013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D93961F-EB88-404B-A244-0F3CFE64F8D8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solidFill>
            <a:srgbClr val="00B050"/>
          </a:solid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0D497-BA50-4E50-9440-6BF2DC0BBF21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CFE8B65-1B13-4C96-A2C2-3758BD88947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59" r:id="rId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solidFill>
            <a:srgbClr val="00B050"/>
          </a:solid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0D497-BA50-4E50-9440-6BF2DC0BBF21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CFE8B65-1B13-4C96-A2C2-3758BD88947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91118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946192-B794-4AD7-8949-E97863FC78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12/18/2013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E1B7098-EFD8-4737-A32C-3C7300F676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48493" name="Picture 13" descr="AnnivGrStandard_Whit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ubtitle 2"/>
          <p:cNvSpPr>
            <a:spLocks noGrp="1"/>
          </p:cNvSpPr>
          <p:nvPr>
            <p:ph type="subTitle" idx="4294967295"/>
          </p:nvPr>
        </p:nvSpPr>
        <p:spPr>
          <a:xfrm>
            <a:off x="685800" y="3124200"/>
            <a:ext cx="7772400" cy="2514600"/>
          </a:xfrm>
        </p:spPr>
        <p:txBody>
          <a:bodyPr lIns="45720" rIns="45720"/>
          <a:lstStyle/>
          <a:p>
            <a:pPr marL="0" indent="0" algn="r">
              <a:buFont typeface="Wingdings 3" pitchFamily="18" charset="2"/>
              <a:buNone/>
            </a:pPr>
            <a:r>
              <a:rPr lang="en-US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COMMISSIONER CABINET</a:t>
            </a:r>
            <a:endParaRPr lang="en-US" sz="40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r">
              <a:buFont typeface="Wingdings 3" pitchFamily="18" charset="2"/>
              <a:buNone/>
            </a:pPr>
            <a:r>
              <a:rPr lang="en-US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Monthly Training</a:t>
            </a:r>
            <a:endParaRPr lang="en-US" sz="40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9220" name="Picture 3" descr="Untitled.jpg"/>
          <p:cNvPicPr>
            <a:picLocks noChangeAspect="1"/>
          </p:cNvPicPr>
          <p:nvPr/>
        </p:nvPicPr>
        <p:blipFill>
          <a:blip r:embed="rId3" cstate="print">
            <a:lum contrast="10000"/>
          </a:blip>
          <a:srcRect/>
          <a:stretch>
            <a:fillRect/>
          </a:stretch>
        </p:blipFill>
        <p:spPr bwMode="auto">
          <a:xfrm>
            <a:off x="3608388" y="533400"/>
            <a:ext cx="19272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Lucida Sans Unicode"/>
              </a:endParaRPr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Lucida Sans Unicode"/>
              </a:endParaRPr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229" name="Picture 13" descr="AnnivGrStandard_White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6159500"/>
            <a:ext cx="28956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229600" cy="1477962"/>
          </a:xfrm>
          <a:noFill/>
        </p:spPr>
        <p:txBody>
          <a:bodyPr>
            <a:noAutofit/>
          </a:bodyPr>
          <a:lstStyle/>
          <a:p>
            <a:r>
              <a:rPr lang="en-US" sz="4400" dirty="0" smtClean="0"/>
              <a:t>Early Warning Signs</a:t>
            </a:r>
            <a:endParaRPr lang="en-US" sz="4400" cap="small" dirty="0"/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457200" y="1534413"/>
            <a:ext cx="6400800" cy="4525962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Reversal!</a:t>
            </a:r>
          </a:p>
          <a:p>
            <a:r>
              <a:rPr lang="en-US" sz="3200" dirty="0"/>
              <a:t>Unit commissioners are not the only ones with radar.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229600" cy="1477962"/>
          </a:xfrm>
          <a:noFill/>
        </p:spPr>
        <p:txBody>
          <a:bodyPr>
            <a:noAutofit/>
          </a:bodyPr>
          <a:lstStyle/>
          <a:p>
            <a:r>
              <a:rPr lang="en-US" sz="4400" dirty="0" smtClean="0"/>
              <a:t>Danger Signals</a:t>
            </a:r>
            <a:endParaRPr lang="en-US" sz="4400" cap="small" dirty="0"/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457200" y="1528950"/>
            <a:ext cx="8915400" cy="4525962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Frequently Heard…</a:t>
            </a:r>
          </a:p>
          <a:p>
            <a:r>
              <a:rPr lang="en-US" sz="2800" dirty="0"/>
              <a:t>Commissioners? What’s </a:t>
            </a:r>
            <a:r>
              <a:rPr lang="en-US" sz="2800" dirty="0" smtClean="0"/>
              <a:t>a Commissioner?</a:t>
            </a:r>
          </a:p>
          <a:p>
            <a:r>
              <a:rPr lang="en-US" sz="2800" dirty="0"/>
              <a:t>They always </a:t>
            </a:r>
            <a:r>
              <a:rPr lang="en-US" sz="2800" dirty="0" smtClean="0"/>
              <a:t>want something</a:t>
            </a:r>
          </a:p>
          <a:p>
            <a:r>
              <a:rPr lang="en-US" sz="2800" dirty="0"/>
              <a:t>They interrupt </a:t>
            </a:r>
            <a:r>
              <a:rPr lang="en-US" sz="2800" dirty="0" smtClean="0"/>
              <a:t>my meetings</a:t>
            </a:r>
          </a:p>
          <a:p>
            <a:r>
              <a:rPr lang="en-US" sz="2800" dirty="0"/>
              <a:t>They are never there </a:t>
            </a:r>
            <a:r>
              <a:rPr lang="en-US" sz="2800" dirty="0" smtClean="0"/>
              <a:t>when you </a:t>
            </a:r>
            <a:r>
              <a:rPr lang="en-US" sz="2800" dirty="0"/>
              <a:t>need </a:t>
            </a:r>
            <a:r>
              <a:rPr lang="en-US" sz="2800" dirty="0" smtClean="0"/>
              <a:t>them</a:t>
            </a:r>
          </a:p>
          <a:p>
            <a:r>
              <a:rPr lang="en-US" sz="2800" dirty="0"/>
              <a:t>I can’t depend on </a:t>
            </a:r>
            <a:r>
              <a:rPr lang="en-US" sz="2800" dirty="0" smtClean="0"/>
              <a:t>them</a:t>
            </a:r>
          </a:p>
          <a:p>
            <a:r>
              <a:rPr lang="en-US" sz="2800" dirty="0"/>
              <a:t>All they do is wear </a:t>
            </a:r>
            <a:r>
              <a:rPr lang="en-US" sz="2800" dirty="0" smtClean="0"/>
              <a:t>red jackets &amp; </a:t>
            </a:r>
            <a:r>
              <a:rPr lang="en-US" sz="2800" dirty="0"/>
              <a:t>drink </a:t>
            </a:r>
            <a:r>
              <a:rPr lang="en-US" sz="2800" dirty="0" smtClean="0"/>
              <a:t>coffee</a:t>
            </a:r>
          </a:p>
          <a:p>
            <a:r>
              <a:rPr lang="en-US" sz="2800" dirty="0"/>
              <a:t>‘‘I wish that </a:t>
            </a:r>
            <a:r>
              <a:rPr lang="en-US" sz="2800" dirty="0" err="1"/>
              <a:t>guy’d</a:t>
            </a:r>
            <a:r>
              <a:rPr lang="en-US" sz="2800" dirty="0"/>
              <a:t> get </a:t>
            </a:r>
            <a:r>
              <a:rPr lang="en-US" sz="2800" dirty="0" smtClean="0"/>
              <a:t>off my </a:t>
            </a:r>
            <a:r>
              <a:rPr lang="en-US" sz="2800" dirty="0"/>
              <a:t>back. . . .’’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160290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229600" cy="1477962"/>
          </a:xfrm>
          <a:noFill/>
        </p:spPr>
        <p:txBody>
          <a:bodyPr>
            <a:noAutofit/>
          </a:bodyPr>
          <a:lstStyle/>
          <a:p>
            <a:r>
              <a:rPr lang="en-US" sz="4400" dirty="0" smtClean="0"/>
              <a:t>Early Warning Signs</a:t>
            </a:r>
            <a:endParaRPr lang="en-US" sz="4400" cap="small" dirty="0"/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457200" y="1528950"/>
            <a:ext cx="8458200" cy="2514600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Other Signals?</a:t>
            </a:r>
          </a:p>
          <a:p>
            <a:r>
              <a:rPr lang="en-US" sz="3200" dirty="0" smtClean="0"/>
              <a:t> 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229600" cy="1477962"/>
          </a:xfrm>
          <a:noFill/>
        </p:spPr>
        <p:txBody>
          <a:bodyPr>
            <a:noAutofit/>
          </a:bodyPr>
          <a:lstStyle/>
          <a:p>
            <a:r>
              <a:rPr lang="en-US" sz="4400" dirty="0" smtClean="0"/>
              <a:t>Early Warning Signs</a:t>
            </a:r>
            <a:endParaRPr lang="en-US" sz="4400" cap="small" dirty="0"/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457200" y="1528950"/>
            <a:ext cx="8458200" cy="3500250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Great Signal System!</a:t>
            </a:r>
            <a:endParaRPr lang="en-US" sz="2800" b="1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en-US" sz="3200" dirty="0" smtClean="0"/>
              <a:t>Journey to Excellence provides an early warning of potential problems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023" y="4114800"/>
            <a:ext cx="4267200" cy="2322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47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229600" cy="1477962"/>
          </a:xfrm>
          <a:noFill/>
        </p:spPr>
        <p:txBody>
          <a:bodyPr>
            <a:noAutofit/>
          </a:bodyPr>
          <a:lstStyle/>
          <a:p>
            <a:r>
              <a:rPr lang="en-US" sz="4400" dirty="0" smtClean="0"/>
              <a:t>Early Warning Signs</a:t>
            </a:r>
            <a:endParaRPr lang="en-US" sz="4400" cap="small" dirty="0"/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457200" y="1528950"/>
            <a:ext cx="8458200" cy="4643250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Assess Unit Performance</a:t>
            </a:r>
            <a:endParaRPr lang="en-US" sz="2800" b="1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en-US" sz="2800" dirty="0"/>
              <a:t> Advancement </a:t>
            </a:r>
          </a:p>
          <a:p>
            <a:r>
              <a:rPr lang="en-US" sz="2800" dirty="0" smtClean="0"/>
              <a:t>Camping </a:t>
            </a:r>
            <a:endParaRPr lang="en-US" sz="2800" dirty="0"/>
          </a:p>
          <a:p>
            <a:r>
              <a:rPr lang="en-US" sz="2800" dirty="0" smtClean="0"/>
              <a:t>Service </a:t>
            </a:r>
            <a:r>
              <a:rPr lang="en-US" sz="2800" dirty="0"/>
              <a:t>projects </a:t>
            </a:r>
          </a:p>
          <a:p>
            <a:r>
              <a:rPr lang="en-US" sz="2800" dirty="0" smtClean="0"/>
              <a:t>Training </a:t>
            </a:r>
            <a:endParaRPr lang="en-US" sz="2800" dirty="0"/>
          </a:p>
          <a:p>
            <a:r>
              <a:rPr lang="en-US" sz="2800" dirty="0" smtClean="0"/>
              <a:t>Membership </a:t>
            </a:r>
            <a:endParaRPr lang="en-US" sz="2800" dirty="0"/>
          </a:p>
          <a:p>
            <a:r>
              <a:rPr lang="en-US" sz="2800" dirty="0" smtClean="0"/>
              <a:t>Retention </a:t>
            </a:r>
            <a:endParaRPr lang="en-US" sz="2800" dirty="0"/>
          </a:p>
          <a:p>
            <a:r>
              <a:rPr lang="en-US" sz="2800" dirty="0" smtClean="0"/>
              <a:t>Leadership </a:t>
            </a:r>
            <a:endParaRPr lang="en-US" sz="2800" dirty="0"/>
          </a:p>
          <a:p>
            <a:r>
              <a:rPr lang="en-US" sz="2800" dirty="0" smtClean="0"/>
              <a:t>Budget 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023" y="4114800"/>
            <a:ext cx="4267200" cy="2322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12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pPr marL="365125" indent="-255588" algn="ctr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sz="6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rPr>
              <a:t>Discuss!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DE3366-C31E-43CF-90E9-48B09332E02E}" type="slidenum">
              <a:rPr lang="en-US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772" name="Picture 13" descr="AnnivGrStandard_Whit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0777" name="Picture 9" descr="JTE_Logo_B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838200"/>
            <a:ext cx="7678738" cy="4572000"/>
          </a:xfrm>
          <a:prstGeom prst="rect">
            <a:avLst/>
          </a:prstGeom>
          <a:noFill/>
          <a:effectLst>
            <a:glow rad="38100">
              <a:schemeClr val="tx1">
                <a:alpha val="60000"/>
              </a:schemeClr>
            </a:glow>
            <a:softEdge rad="0"/>
          </a:effectLst>
          <a:scene3d>
            <a:camera prst="orthographicFront"/>
            <a:lightRig rig="threePt" dir="t"/>
          </a:scene3d>
          <a:sp3d>
            <a:bevelT w="0" h="0"/>
          </a:sp3d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Placeholder 2"/>
          <p:cNvSpPr>
            <a:spLocks noGrp="1"/>
          </p:cNvSpPr>
          <p:nvPr>
            <p:ph type="body" idx="1"/>
          </p:nvPr>
        </p:nvSpPr>
        <p:spPr>
          <a:xfrm>
            <a:off x="1487487" y="3429000"/>
            <a:ext cx="6589713" cy="1944687"/>
          </a:xfrm>
        </p:spPr>
        <p:txBody>
          <a:bodyPr/>
          <a:lstStyle/>
          <a:p>
            <a:pPr marL="0" indent="0" algn="r" eaLnBrk="1" hangingPunct="1">
              <a:buNone/>
            </a:pPr>
            <a:r>
              <a:rPr lang="en-US" sz="4800" dirty="0" smtClean="0">
                <a:latin typeface="Lucida Sans Unicode" pitchFamily="34" charset="0"/>
              </a:rPr>
              <a:t>Early Warning Signs</a:t>
            </a:r>
          </a:p>
        </p:txBody>
      </p:sp>
      <p:sp>
        <p:nvSpPr>
          <p:cNvPr id="15365" name="Text Placeholder 2"/>
          <p:cNvSpPr>
            <a:spLocks/>
          </p:cNvSpPr>
          <p:nvPr/>
        </p:nvSpPr>
        <p:spPr bwMode="auto">
          <a:xfrm>
            <a:off x="1066800" y="1143000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ts val="400"/>
              </a:spcBef>
              <a:buClr>
                <a:srgbClr val="AD2E27"/>
              </a:buClr>
              <a:buSzPct val="68000"/>
              <a:buFont typeface="Wingdings 3" pitchFamily="18" charset="2"/>
              <a:buNone/>
            </a:pPr>
            <a:r>
              <a:rPr lang="en-US" sz="5400" b="1" dirty="0" smtClean="0">
                <a:solidFill>
                  <a:srgbClr val="AD2E2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Lucida Sans Unicode" pitchFamily="34" charset="0"/>
              </a:rPr>
              <a:t>Kimberly </a:t>
            </a:r>
            <a:r>
              <a:rPr lang="en-US" sz="5400" b="1" dirty="0" err="1" smtClean="0">
                <a:solidFill>
                  <a:srgbClr val="AD2E2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Lucida Sans Unicode" pitchFamily="34" charset="0"/>
              </a:rPr>
              <a:t>Krapp</a:t>
            </a:r>
            <a:r>
              <a:rPr lang="en-US" sz="5400" b="1" dirty="0" smtClean="0">
                <a:solidFill>
                  <a:srgbClr val="AD2E2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Lucida Sans Unicode" pitchFamily="34" charset="0"/>
              </a:rPr>
              <a:t> </a:t>
            </a:r>
          </a:p>
          <a:p>
            <a:pPr algn="r">
              <a:spcBef>
                <a:spcPts val="400"/>
              </a:spcBef>
              <a:buClr>
                <a:srgbClr val="AD2E27"/>
              </a:buClr>
              <a:buSzPct val="68000"/>
              <a:buFont typeface="Wingdings 3" pitchFamily="18" charset="2"/>
              <a:buNone/>
            </a:pPr>
            <a:r>
              <a:rPr lang="en-US" sz="3200" dirty="0" smtClean="0">
                <a:solidFill>
                  <a:srgbClr val="F7EEDD"/>
                </a:solidFill>
                <a:latin typeface="Lucida Sans Unicode" pitchFamily="34" charset="0"/>
              </a:rPr>
              <a:t>District Commissioner</a:t>
            </a:r>
            <a:endParaRPr lang="en-US" sz="3200" dirty="0">
              <a:solidFill>
                <a:srgbClr val="F7EEDD"/>
              </a:solidFill>
              <a:latin typeface="Lucida Sans Unicode" pitchFamily="34" charset="0"/>
            </a:endParaRPr>
          </a:p>
        </p:txBody>
      </p:sp>
      <p:pic>
        <p:nvPicPr>
          <p:cNvPr id="15366" name="Picture 13" descr="AnnivGrStandard_Whit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477000"/>
            <a:ext cx="1828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229600" cy="1477962"/>
          </a:xfrm>
          <a:noFill/>
        </p:spPr>
        <p:txBody>
          <a:bodyPr>
            <a:noAutofit/>
          </a:bodyPr>
          <a:lstStyle/>
          <a:p>
            <a:r>
              <a:rPr lang="en-US" sz="4400" cap="small" dirty="0" smtClean="0"/>
              <a:t>Early Warning Signs</a:t>
            </a:r>
            <a:endParaRPr lang="en-US" sz="4400" cap="small" dirty="0"/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457200" y="1527142"/>
            <a:ext cx="8077200" cy="4978558"/>
          </a:xfrm>
        </p:spPr>
        <p:txBody>
          <a:bodyPr/>
          <a:lstStyle/>
          <a:p>
            <a:pPr marL="109537" indent="0">
              <a:buNone/>
            </a:pPr>
            <a:r>
              <a:rPr lang="en-US" sz="3200" dirty="0"/>
              <a:t>Airplanes, police cars, and ships at sea all have </a:t>
            </a:r>
            <a:r>
              <a:rPr lang="en-US" sz="3200" dirty="0" smtClean="0"/>
              <a:t>built-in radar </a:t>
            </a:r>
            <a:r>
              <a:rPr lang="en-US" sz="3200" dirty="0"/>
              <a:t>systems to provide early warning of things just </a:t>
            </a:r>
            <a:r>
              <a:rPr lang="en-US" sz="3200" dirty="0" smtClean="0"/>
              <a:t>over the </a:t>
            </a:r>
            <a:r>
              <a:rPr lang="en-US" sz="3200" dirty="0"/>
              <a:t>horizon. 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1800" dirty="0" smtClean="0"/>
          </a:p>
          <a:p>
            <a:pPr marL="109537" indent="0">
              <a:buNone/>
            </a:pPr>
            <a:r>
              <a:rPr lang="en-US" sz="3200" dirty="0" smtClean="0"/>
              <a:t>Commissioners </a:t>
            </a:r>
            <a:r>
              <a:rPr lang="en-US" sz="3200" dirty="0"/>
              <a:t>also have built-in radar </a:t>
            </a:r>
            <a:r>
              <a:rPr lang="en-US" sz="3200" dirty="0" smtClean="0"/>
              <a:t>of sorts </a:t>
            </a:r>
            <a:r>
              <a:rPr lang="en-US" sz="3200" dirty="0"/>
              <a:t>to get advance signals of good and bad </a:t>
            </a:r>
            <a:r>
              <a:rPr lang="en-US" sz="3200" dirty="0" smtClean="0"/>
              <a:t>conditions in </a:t>
            </a:r>
            <a:r>
              <a:rPr lang="en-US" sz="3200" dirty="0"/>
              <a:t>every unit</a:t>
            </a:r>
            <a:r>
              <a:rPr lang="en-US" sz="32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229600" cy="1477962"/>
          </a:xfrm>
          <a:noFill/>
        </p:spPr>
        <p:txBody>
          <a:bodyPr>
            <a:noAutofit/>
          </a:bodyPr>
          <a:lstStyle/>
          <a:p>
            <a:r>
              <a:rPr lang="en-US" sz="4400" dirty="0" smtClean="0"/>
              <a:t>Early Warning Signs</a:t>
            </a:r>
            <a:endParaRPr lang="en-US" sz="4400" cap="small" dirty="0"/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457200" y="1535875"/>
            <a:ext cx="8077200" cy="4525962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Who:</a:t>
            </a:r>
          </a:p>
          <a:p>
            <a:r>
              <a:rPr lang="en-US" sz="3200" dirty="0"/>
              <a:t>Unit </a:t>
            </a:r>
            <a:r>
              <a:rPr lang="en-US" sz="3200" dirty="0" smtClean="0"/>
              <a:t>Commissioners</a:t>
            </a:r>
            <a:endParaRPr lang="en-US" sz="3200" dirty="0"/>
          </a:p>
        </p:txBody>
      </p:sp>
      <p:pic>
        <p:nvPicPr>
          <p:cNvPr id="123909" name="Picture 5" descr="Wreath_s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80137" y="4038600"/>
            <a:ext cx="2506663" cy="25286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62610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3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686800" cy="1477962"/>
          </a:xfrm>
          <a:noFill/>
        </p:spPr>
        <p:txBody>
          <a:bodyPr>
            <a:noAutofit/>
          </a:bodyPr>
          <a:lstStyle/>
          <a:p>
            <a:r>
              <a:rPr lang="en-US" sz="4400" dirty="0" smtClean="0"/>
              <a:t>Early Warning Signs</a:t>
            </a:r>
            <a:endParaRPr lang="en-US" sz="4400" cap="small" dirty="0"/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476003" y="1537339"/>
            <a:ext cx="8153400" cy="4525962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Why:</a:t>
            </a:r>
          </a:p>
          <a:p>
            <a:r>
              <a:rPr lang="en-US" sz="3200" dirty="0" smtClean="0"/>
              <a:t>Head </a:t>
            </a:r>
            <a:r>
              <a:rPr lang="en-US" sz="3200" dirty="0"/>
              <a:t>off disaster if </a:t>
            </a:r>
            <a:r>
              <a:rPr lang="en-US" sz="3200" dirty="0" smtClean="0"/>
              <a:t>signals </a:t>
            </a:r>
            <a:r>
              <a:rPr lang="en-US" sz="3200" dirty="0"/>
              <a:t>are </a:t>
            </a:r>
            <a:r>
              <a:rPr lang="en-US" sz="3200" dirty="0" smtClean="0"/>
              <a:t>bad.</a:t>
            </a:r>
          </a:p>
          <a:p>
            <a:r>
              <a:rPr lang="en-US" sz="3200" dirty="0" smtClean="0"/>
              <a:t>Commend </a:t>
            </a:r>
            <a:r>
              <a:rPr lang="en-US" sz="3200" dirty="0"/>
              <a:t>unit people if </a:t>
            </a:r>
            <a:r>
              <a:rPr lang="en-US" sz="3200" dirty="0" smtClean="0"/>
              <a:t>signals </a:t>
            </a:r>
            <a:r>
              <a:rPr lang="en-US" sz="3200" dirty="0"/>
              <a:t>are good.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229600" cy="1477962"/>
          </a:xfrm>
          <a:noFill/>
        </p:spPr>
        <p:txBody>
          <a:bodyPr>
            <a:noAutofit/>
          </a:bodyPr>
          <a:lstStyle/>
          <a:p>
            <a:r>
              <a:rPr lang="en-US" sz="4400" dirty="0" smtClean="0"/>
              <a:t>Early Warning Signs</a:t>
            </a:r>
            <a:endParaRPr lang="en-US" sz="4400" cap="small" dirty="0"/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457200" y="1535875"/>
            <a:ext cx="8686800" cy="4525962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When:</a:t>
            </a:r>
          </a:p>
          <a:p>
            <a:r>
              <a:rPr lang="en-US" sz="3200" dirty="0" smtClean="0"/>
              <a:t>Unit visits</a:t>
            </a:r>
          </a:p>
          <a:p>
            <a:r>
              <a:rPr lang="en-US" sz="3200" dirty="0" smtClean="0"/>
              <a:t>Unit contacts (roundtable, events, etc.)</a:t>
            </a:r>
          </a:p>
          <a:p>
            <a:r>
              <a:rPr lang="en-US" sz="3200" dirty="0" smtClean="0"/>
              <a:t>Review reports (</a:t>
            </a:r>
            <a:r>
              <a:rPr lang="en-US" sz="3200" dirty="0" err="1" smtClean="0"/>
              <a:t>ie</a:t>
            </a:r>
            <a:r>
              <a:rPr lang="en-US" sz="3200" dirty="0" smtClean="0"/>
              <a:t>: advancement, charters, etc.)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229600" cy="1477962"/>
          </a:xfrm>
          <a:noFill/>
        </p:spPr>
        <p:txBody>
          <a:bodyPr>
            <a:noAutofit/>
          </a:bodyPr>
          <a:lstStyle/>
          <a:p>
            <a:r>
              <a:rPr lang="en-US" sz="4400" dirty="0" smtClean="0"/>
              <a:t>Early Warning Signs</a:t>
            </a:r>
            <a:endParaRPr lang="en-US" sz="4400" cap="small" dirty="0"/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457200" y="1535875"/>
            <a:ext cx="8686800" cy="4525962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Discuss:</a:t>
            </a:r>
          </a:p>
          <a:p>
            <a:r>
              <a:rPr lang="en-US" sz="3200" dirty="0"/>
              <a:t>Irregular </a:t>
            </a:r>
            <a:r>
              <a:rPr lang="en-US" sz="3200" dirty="0" smtClean="0"/>
              <a:t>meetings</a:t>
            </a:r>
          </a:p>
          <a:p>
            <a:r>
              <a:rPr lang="en-US" sz="3200" dirty="0"/>
              <a:t>No written </a:t>
            </a:r>
            <a:r>
              <a:rPr lang="en-US" sz="3200" dirty="0" smtClean="0"/>
              <a:t>program</a:t>
            </a:r>
          </a:p>
          <a:p>
            <a:r>
              <a:rPr lang="en-US" sz="3200" dirty="0"/>
              <a:t>Little </a:t>
            </a:r>
            <a:r>
              <a:rPr lang="en-US" sz="3200" dirty="0" smtClean="0"/>
              <a:t>advancement</a:t>
            </a:r>
          </a:p>
          <a:p>
            <a:r>
              <a:rPr lang="en-US" sz="3200" dirty="0"/>
              <a:t>Few in </a:t>
            </a:r>
            <a:r>
              <a:rPr lang="en-US" sz="3200" dirty="0" smtClean="0"/>
              <a:t>uniform</a:t>
            </a:r>
          </a:p>
          <a:p>
            <a:r>
              <a:rPr lang="en-US" sz="3200" dirty="0"/>
              <a:t>Seldom seen </a:t>
            </a:r>
            <a:r>
              <a:rPr lang="en-US" sz="3200" dirty="0" smtClean="0"/>
              <a:t>outside their unit</a:t>
            </a:r>
          </a:p>
          <a:p>
            <a:r>
              <a:rPr lang="en-US" sz="3200" dirty="0"/>
              <a:t>Little outdoor program</a:t>
            </a:r>
            <a:r>
              <a:rPr lang="en-US" sz="3200" dirty="0" smtClean="0"/>
              <a:t>, no </a:t>
            </a:r>
            <a:r>
              <a:rPr lang="en-US" sz="3200" dirty="0"/>
              <a:t>camping</a:t>
            </a:r>
          </a:p>
        </p:txBody>
      </p:sp>
    </p:spTree>
    <p:extLst>
      <p:ext uri="{BB962C8B-B14F-4D97-AF65-F5344CB8AC3E}">
        <p14:creationId xmlns:p14="http://schemas.microsoft.com/office/powerpoint/2010/main" val="4087362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229600" cy="1477962"/>
          </a:xfrm>
          <a:noFill/>
        </p:spPr>
        <p:txBody>
          <a:bodyPr>
            <a:noAutofit/>
          </a:bodyPr>
          <a:lstStyle/>
          <a:p>
            <a:r>
              <a:rPr lang="en-US" sz="4400" dirty="0" smtClean="0"/>
              <a:t>Early Warning Signs</a:t>
            </a:r>
            <a:endParaRPr lang="en-US" sz="4400" cap="small" dirty="0"/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457200" y="1535875"/>
            <a:ext cx="8686800" cy="4525962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Discuss:</a:t>
            </a:r>
          </a:p>
          <a:p>
            <a:r>
              <a:rPr lang="en-US" sz="3200" dirty="0"/>
              <a:t>No FOS </a:t>
            </a:r>
            <a:r>
              <a:rPr lang="en-US" sz="3200" dirty="0" smtClean="0"/>
              <a:t>participation</a:t>
            </a:r>
          </a:p>
          <a:p>
            <a:r>
              <a:rPr lang="en-US" sz="3200" dirty="0"/>
              <a:t>Never attend </a:t>
            </a:r>
            <a:r>
              <a:rPr lang="en-US" sz="3200" dirty="0" smtClean="0"/>
              <a:t>roundtables</a:t>
            </a:r>
          </a:p>
          <a:p>
            <a:r>
              <a:rPr lang="en-US" sz="3200" dirty="0"/>
              <a:t>No new </a:t>
            </a:r>
            <a:r>
              <a:rPr lang="en-US" sz="3200" dirty="0" smtClean="0"/>
              <a:t>members</a:t>
            </a:r>
          </a:p>
          <a:p>
            <a:r>
              <a:rPr lang="en-US" sz="3200" dirty="0"/>
              <a:t>Unit leaders work </a:t>
            </a:r>
            <a:r>
              <a:rPr lang="en-US" sz="3200" dirty="0" smtClean="0"/>
              <a:t>alone</a:t>
            </a:r>
          </a:p>
          <a:p>
            <a:r>
              <a:rPr lang="en-US" sz="3200" dirty="0"/>
              <a:t>No parent involvement</a:t>
            </a:r>
          </a:p>
        </p:txBody>
      </p:sp>
    </p:spTree>
    <p:extLst>
      <p:ext uri="{BB962C8B-B14F-4D97-AF65-F5344CB8AC3E}">
        <p14:creationId xmlns:p14="http://schemas.microsoft.com/office/powerpoint/2010/main" val="93780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8229600" cy="1477962"/>
          </a:xfrm>
          <a:noFill/>
        </p:spPr>
        <p:txBody>
          <a:bodyPr>
            <a:noAutofit/>
          </a:bodyPr>
          <a:lstStyle/>
          <a:p>
            <a:r>
              <a:rPr lang="en-US" sz="4400" dirty="0" smtClean="0"/>
              <a:t>Early Warning Signs</a:t>
            </a:r>
            <a:endParaRPr lang="en-US" sz="4400" cap="small" dirty="0"/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457200" y="1535875"/>
            <a:ext cx="8686800" cy="4525962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Discuss:</a:t>
            </a:r>
          </a:p>
          <a:p>
            <a:r>
              <a:rPr lang="en-US" sz="3200" dirty="0"/>
              <a:t>Unit charter </a:t>
            </a:r>
            <a:r>
              <a:rPr lang="en-US" sz="3200" dirty="0" smtClean="0"/>
              <a:t>lapses</a:t>
            </a:r>
          </a:p>
          <a:p>
            <a:r>
              <a:rPr lang="en-US" sz="3200" dirty="0"/>
              <a:t>Unit leader does all </a:t>
            </a:r>
            <a:r>
              <a:rPr lang="en-US" sz="3200" dirty="0" smtClean="0"/>
              <a:t>the Leading</a:t>
            </a:r>
          </a:p>
          <a:p>
            <a:r>
              <a:rPr lang="en-US" sz="3200" dirty="0"/>
              <a:t>Mistrust between </a:t>
            </a:r>
            <a:r>
              <a:rPr lang="en-US" sz="3200" dirty="0" smtClean="0"/>
              <a:t>CO and unit Scouters</a:t>
            </a:r>
          </a:p>
          <a:p>
            <a:r>
              <a:rPr lang="en-US" sz="3200" dirty="0"/>
              <a:t>Only one active </a:t>
            </a:r>
            <a:r>
              <a:rPr lang="en-US" sz="3200" dirty="0" smtClean="0"/>
              <a:t>leader</a:t>
            </a:r>
          </a:p>
          <a:p>
            <a:r>
              <a:rPr lang="en-US" sz="3200" dirty="0"/>
              <a:t>Lack of </a:t>
            </a:r>
            <a:r>
              <a:rPr lang="en-US" sz="3200" dirty="0" smtClean="0"/>
              <a:t>discipline</a:t>
            </a:r>
          </a:p>
          <a:p>
            <a:r>
              <a:rPr lang="en-US" sz="3200" dirty="0"/>
              <a:t>Unit leader hard to </a:t>
            </a:r>
            <a:r>
              <a:rPr lang="en-US" sz="3200" dirty="0" smtClean="0"/>
              <a:t>find</a:t>
            </a:r>
          </a:p>
          <a:p>
            <a:r>
              <a:rPr lang="en-US" sz="3200" dirty="0"/>
              <a:t>Very little leader training</a:t>
            </a:r>
          </a:p>
        </p:txBody>
      </p:sp>
    </p:spTree>
    <p:extLst>
      <p:ext uri="{BB962C8B-B14F-4D97-AF65-F5344CB8AC3E}">
        <p14:creationId xmlns:p14="http://schemas.microsoft.com/office/powerpoint/2010/main" val="41995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THEME_BG_IMAGE" val=""/>
  <p:tag name="MMPROD_TAG_VCONFIG" val="PD94bWwgdmVyc2lvbj0iMS4wIiBlbmNvZGluZz0iVVRGLTgiPz4NCjxjb25maWd1cmF0aW9uPg0KCTxicmFuZGluZz4NCgkJPHVpZm9udCBuYW1lPSJGT05UX05PVEVTX1RFWFQiIHZhbHVlPSJWZXJkYW5hLDksZmFsc2UsZmFsc2UsZmFsc2UiLz4NCgk8L2JyYW5kaW5nPg0KCTxjb2xvcnM+DQoJCTx1aWNvbG9yIG5hbWU9InByaW1hcnkiIHZhbHVlPSIweDZGODQ4OCIvPg0KCQk8dWljb2xvciBuYW1lPSJnbG93IiB2YWx1ZT0iMHgzNUQzMzQ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+DQoJCTx1aXNob3cgbmFtZT0iYWx3YXlzU2NydW5jaCIgdmFsdWU9ImZhbHNlIi8+DQoJCTx1aXNob3cgbmFtZT0iaW5pdGlhbGRpc3BsYXltb2RlaXNub3JtYWwiIHZhbHVlPSJ0cnVlIi8+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1xdWl6IHBvZCBhbmQgbWVzc2FnZSBib3ggdGV4dHMtLT4NCgkJPHVpdGV4dCBuYW1lPSJRVUlaUE9EX1FVSVpfQVRURU1QVCIgdmFsdWU9IlF1aXogQXR0ZW1wdDoiLz4NCgkJPHVpdGV4dCBuYW1lPSJRVUlaUE9EX1FVSVpfQVRURU1QVF9WQUxVRSIgdmFsdWU9IiVuIG9mICV0Ii8+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+DQoJCTx1aXRleHQgbmFtZT0iUVVJWlBPRF9RVUlaQVRNUFRfSU5GIiB2YWx1ZT0iSW5maW5pdGUiLz4NCgkJPHVpdGV4dCBuYW1lPSJRVUlaUE9EX1FVRVNBVE1QVF9JTkYiIHZhbHVlPSJJbmZpbml0ZSIvPg0KCQk8dWl0ZXh0IG5hbWU9IldBUk5JTkdNU0dfWUVTU1RSSU5HIiB2YWx1ZT0iWWVzIi8+DQoJCTx1aXRleHQgbmFtZT0iV0FSTklOR01TR19OT1NUUklORyIgdmFsdWU9Ik5vIi8+DQoJCTx1aXRleHQgbmFtZT0iV0FSTklOR01TR19USVRMRVNUUklORyIgdmFsdWU9IlF1aXogTmF2aWdhdGlvbiBXYXJuaW5nIi8+DQoJCTx1aXRleHQgbmFtZT0iV0FSTklOR01TR19NU0dTVFJJTkciIHZhbHVlPSJUaGVyZSBhcmUgdW4tYXR0ZW1wdGVkIHF1ZXN0aW9ucyBpbiB0aGlzIFF1aXouJiN4QTsmI3hBO0NsaWNraW5nIFllcyB3aWxsIHRha2UgeW91IG91dCBvZiB0aGUgUXVpei4gQ2xpY2sgTm8gdG8gY29udGludWUgdGhlIFF1aXouIi8+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+DQoJCTx1aXRleHQgbmFtZT0iRE9DV1JBUF9USVRMRSIgdmFsdWU9IlByZXNlbnRlciBGaWxlIEF0dGFjaG1lbnQiLz4NCgkJPHVpdGV4dCBuYW1lPSJET0NXUkFQX01TRyIgdmFsdWU9IlNhdmUgdG8gTXkgQ29tcHV0ZXIiLz4NCgkJPHVpdGV4dCBuYW1lPSJET0NXUkFQX1BST01QVCIgdmFsdWU9IkNsaWNrIHRvIERvd25sb2Fk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UVVJWiIgdmFsdWU9IlF1aXo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cXVpeiBwb2QgYW5kIG1lc3NhZ2UgYm94IHRleHRzLS0+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+DQoJCTx1aXRleHQgbmFtZT0iUVVJWlBPRF9RVUVTVFlQRV9TVlkiIHZhbHVlPSJVbWZyYWdlIi8+DQoJCTx1aXRleHQgbmFtZT0iUVVJWlBPRF9RVUlaQVRNUFRfSU5GIiB2YWx1ZT0iVW5lbmRsaWNoIi8+DQoJCTx1aXRleHQgbmFtZT0iUVVJWlBPRF9RVUVTQVRNUFRfSU5GIiB2YWx1ZT0iVW5lbmRsaWNoIi8+DQoJCTx1aXRleHQgbmFtZT0iV0FSTklOR01TR19ZRVNTVFJJTkciIHZhbHVlPSJKYSIvPg0KCQk8dWl0ZXh0IG5hbWU9IldBUk5JTkdNU0dfTk9TVFJJTkciIHZhbHVlPSJOZWluIi8+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VklEUExBWUlORyIgdmFsdWU9IkxlY3R1cmUgdmlkw6lvIGVuIGNvdXJz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c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+DQoJCTx1aXRleHQgbmFtZT0iUVVJWlBPRF9RVUlaX1NDT1JFIiB2YWx1ZT0iTm90ZSBvYnRlbnVlIDoiLz4NCgkJPHVpdGV4dCBuYW1lPSJRVUlaUE9EX1FVSVpfUEFTU1NDT1JFIiB2YWx1ZT0iTm90ZSBkJ2FkbWlzc2liaWxpdMOpwqA6Ii8+DQoJCTx1aXRleHQgbmFtZT0iUVVJWlBPRF9RVUlaX01BWFNDT1JFIiB2YWx1ZT0iTm90ZSBtYXhpbWFsZSA6Ii8+DQoJCTx1aXRleHQgbmFtZT0iUVVJWlBPRF9RVUVTQVRNUFRfU1RSIiB2YWx1ZT0iVGVudGF0aXZlIDogJW4gc3VyICV0Ii8+DQoJCTx1aXRleHQgbmFtZT0iUVVJWlBPRF9RVUVTVFlQRV9TVFIiIHZhbHVlPSJUeXBlOiAlcyIvPg0KCQk8dWl0ZXh0IG5hbWU9IlFVSVpQT0RfUVVFU1RZUEVfR1JEIiB2YWx1ZT0iTm90w6kiLz4NCgkJPHVpdGV4dCBuYW1lPSJRVUlaUE9EX1FVRVNUWVBFX1NWWSIgdmFsdWU9IkVucXXDqnRlIi8+DQoJCTx1aXRleHQgbmFtZT0iUVVJWlBPRF9RVUlaQVRNUFRfSU5GIiB2YWx1ZT0iSWxsaW1pdMOpIi8+DQoJCTx1aXRleHQgbmFtZT0iUVVJWlBPRF9RVUVTQVRNUFRfSU5GIiB2YWx1ZT0iSWxsaW1pdMOpIi8+DQoJCTx1aXRleHQgbmFtZT0iV0FSTklOR01TR19ZRVNTVFJJTkciIHZhbHVlPSJPdWkiLz4NCgkJPHVpdGV4dCBuYW1lPSJXQVJOSU5HTVNHX05PU1RSSU5HIiB2YWx1ZT0iTm9uIi8+DQoJCTx1aXRleHQgbmFtZT0iV0FSTklOR01TR19USVRMRVNUUklORyIgdmFsdWU9IkF2ZXJ0aXNzZW1lbnQgZGUgbmF2aWdhdGlvbiBkdSBxdWVzdGlvbm5haXJlIi8+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+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VklEUExBWUlORyIgdmFsdWU9IuODk+ODh+OCquWGjeeUn+S4rS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RVUlaIiB2YWx1ZT0i44Kv44Kk44K6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XF1aXogcG9kIGFuZCBtZXNzYWdlIGJveCB0ZXh0cy0tPg0KCQk8dWl0ZXh0IG5hbWU9IlFVSVpQT0RfUVVJWl9BVFRFTVBUIiB2YWx1ZT0i44Kv44Kk44K66Kmm6KGM5Zue5pWwIDogIi8+DQoJCTx1aXRleHQgbmFtZT0iUVVJWlBPRF9RVUlaX0FUVEVNUFRfVkFMVUUiIHZhbHVlPSIlbiAvICV0Ii8+DQoJCTx1aXRleHQgbmFtZT0iUVVJWlBPRF9RVUlaX1NDT1JFIiB2YWx1ZT0i44K544Kz44KiIDogIi8+DQoJCTx1aXRleHQgbmFtZT0iUVVJWlBPRF9RVUlaX1BBU1NTQ09SRSIgdmFsdWU9IuWQiOagvOeCuSA6Ii8+DQoJCTx1aXRleHQgbmFtZT0iUVVJWlBPRF9RVUlaX01BWFNDT1JFIiB2YWx1ZT0i5pyA6auY5b6X54K5IDogIi8+DQoJCTx1aXRleHQgbmFtZT0iUVVJWlBPRF9RVUVTQVRNUFRfU1RSIiB2YWx1ZT0i6Kmm6KGM5Zue5pWwIDogJW4gLyAldCIvPg0KCQk8dWl0ZXh0IG5hbWU9IlFVSVpQT0RfUVVFU1RZUEVfU1RSIiB2YWx1ZT0i44K/44Kk44OXIDogJXMiLz4NCgkJPHVpdGV4dCBuYW1lPSJRVUlaUE9EX1FVRVNUWVBFX0dSRCIgdmFsdWU9IuipleS+oSIvPg0KCQk8dWl0ZXh0IG5hbWU9IlFVSVpQT0RfUVVFU1RZUEVfU1ZZIiB2YWx1ZT0i44Ki44Oz44Kx44O844OIIi8+DQoJCTx1aXRleHQgbmFtZT0iUVVJWlBPRF9RVUlaQVRNUFRfSU5GIiB2YWx1ZT0i54Sh5Yi26ZmQIi8+DQoJCTx1aXRleHQgbmFtZT0iUVVJWlBPRF9RVUVTQVRNUFRfSU5GIiB2YWx1ZT0i54Sh5Yi26ZmQIi8+DQoJCTx1aXRleHQgbmFtZT0iV0FSTklOR01TR19ZRVNTVFJJTkciIHZhbHVlPSLjga/jgYQiLz4NCgkJPHVpdGV4dCBuYW1lPSJXQVJOSU5HTVNHX05PU1RSSU5HIiB2YWx1ZT0i44GE44GE44GIIi8+DQoJCTx1aXRleHQgbmFtZT0iV0FSTklOR01TR19USVRMRVNUUklORyIgdmFsdWU9IuOCr+OCpOOCuuOBruODiuODk+OCsuODvOOCt+ODp+ODs+OBq+mWouOBmeOCi+itpuWRiiIvPg0KCQk8dWl0ZXh0IG5hbWU9IldBUk5JTkdNU0dfTVNHU1RSSU5HIiB2YWx1ZT0i44GT44Gu44Kv44Kk44K644Gr44Gv44CB44G+44Gg6Kej562U44GX44Gm44GE44Gq44GE6LOq5ZWP44GM44GC44KK44G+44GZ44CCJiN4QTsmI3hBOyDjgq/jgqTjgrrjgpLntYLkuobjgZnjgovjgavjga/jgIHjgIzjga/jgYTjgI3jgpLjgq/jg6rjg4Pjgq/jgZfjgb7jgZnjgILjgq/jgqTjgrrjgpLntprooYzjgZnjgovjgavjga/jgIHjgIzjgYTjgYTjgYjjgI3jgpLjgq/jg6rjg4Pjgq/jgZfjgb7jgZnjgIIiLz4NCgkJPHVpdGV4dCBuYW1lPSJJTkZPUk1BVElPTl9IMjY0X0ZMQVNIUExBWUVSIiB2YWx1ZT0i44GK5L2/44GE44Gu44Kz44Oz44OU44Ol44O844K/44Gr54++5Zyo44Kk44Oz44K544OI44O844Or44GV44KM44Gm44GE44KLIEZsYXNoIFBsYXllciDjga7jg5Djg7zjgrjjg6fjg7Pjga/jgIHjgZPjga7jg5Pjg4fjgqrjgpLjgrXjg53jg7zjg4jjgZfjgabjgYTjgb7jgZvjgpPjgILmnIDmlrDjga4gRmxhc2ggUGxheWVyIOOCkuODgOOCpuODs+ODreODvOODieOBmeOCi+OBq+OBr+OAgeODk+ODh+OCqumgmOWfn+OCkuOCr+ODquODg+OCr+OBl+OBpuOBj+OBoOOBleOBhOOAg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jgrXjgqTjg4njg5Djg7zjgpLlj4LliqDogIXjgavopovjgZvjgosiLz4NCgkJPHVpdGV4dCBuYW1lPSJNVVRFIiB2YWx1ZT0i44Of44Ol44O844OIIi8+DQoJCTx1aXRleHQgbmFtZT0iRE9DV1JBUF9USVRMRSIgdmFsdWU9IlByZXNlbnRlci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RVUlaIiB2YWx1ZT0i7YC07KaI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/siJg6Ii8+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/siJg6ICVuLyV0Ii8+DQoJCTx1aXRleHQgbmFtZT0iUVVJWlBPRF9RVUVTVFlQRV9TVFIiIHZhbHVlPSLsnKDtmJU6ICVzIi8+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+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+2AtOymiOulvCDsooXro4ztlZjroKTrqbQgW+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+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+DQoJCTx1aXRleHQgbmFtZT0iU0NSVUJCQVJTVEFUVVNfVklEUExBWUlORyIgdmFsdWU9IlbDrWRlbyBlbiByZXByb2QuIi8+DQoJCTx1aXRleHQgbmFtZT0iU0NSVUJCQVJTVEFUVVNfTE9BRElORyIgdmFsdWU9IkNhcmdhbmRvIi8+DQoJCTx1aXRleHQgbmFtZT0iU0NSVUJCQVJTVEFUVVNfQlVGRkVSSU5HIiB2YWx1ZT0iQWxtYWNlbmFuZG8gZW4gYsO6ZmVyIi8+DQoJCTx1aXRleHQgbmFtZT0iU0NSVUJCQVJTVEFUVVNfUVVFU1RJT04iIHZhbHVlPSJDb250ZXN0YXIgcHJlZ3VudGEiLz4NCgkJPHVpdGV4dCBuYW1lPSJTQ1JVQkJBUlNUQVRVU19SRVZJRVdRVUlaIiB2YWx1ZT0iUmV2aXNhbmRvIHBydWViYSIvPg0KCQk8IS0tIHN1YnN0aXR1dGlvbjogJW0gPT0gbWludXRlcyByZW1haW5pbmcgLS0+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+DQoJCTx1aXRleHQgbmFtZT0iQklPQlROX1RJVExFIiB2YWx1ZT0iQmlvZ3JhZsOtYSIvPg0KCQk8dWl0ZXh0IG5hbWU9IkRJVklERVJCVE5fVElUTEUiIHZhbHVlPSJ8Ii8+DQoJCTx1aXRleHQgbmFtZT0iQ09OVEFDVEJUTl9USVRMRSIgdmFsdWU9IkNvbnRhY3RvIi8+DQoJCTx1aXRleHQgbmFtZT0iVEFCX1FVSVoiIHZhbHVlPSJQcnVlYmEiLz4NCgkJPHVpdGV4dCBuYW1lPSJUQUJfT1VUTElORSIgdmFsdWU9IkNvbnRvcm5vIi8+DQoJCTx1aXRleHQgbmFtZT0iVEFCX1RIVU1CIiB2YWx1ZT0iTWluaWF0LiIvPg0KCQk8dWl0ZXh0IG5hbWU9IlRBQl9OT1RFUyIgdmFsdWU9Ik5vdGFzIi8+DQoJCTx1aXRleHQgbmFtZT0iVEFCX1NFQVJDSCIgdmFsdWU9IkJ1c2NhciIvPg0KCQk8dWl0ZXh0IG5hbWU9IlNMSURFX0hFQURJTkciIHZhbHVlPSJUw610dWxvIGRlIGRpYXBvc2l0aXZhIi8+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+DQoJCTx1aXRleHQgbmFtZT0iQVRUQUNITkFNRV9IRUFESU5HIiB2YWx1ZT0iTm9tYnJlIGRlIGFyY2hpdm8iLz4NCgkJPHVpdGV4dCBuYW1lPSJBVFRBQ0hTSVpFX0hFQURJTkciIHZhbHVlPSJUYW1hw7FvIi8+DQoJCTx1aXRleHQgbmFtZT0iU0xJREVfTk9URVMiIHZhbHVlPSJOb3RhcyBkZSBkaWFwb3NpdGl2YSIvPg0KCQk8IS0tcXVpeiBwb2QgYW5kIG1lc3NhZ2UgYm94IHRleHRzLS0+DQoJCTx1aXRleHQgbmFtZT0iUVVJWlBPRF9RVUlaX0FUVEVNUFQiIHZhbHVlPSJJbnRlbnRvIGRlIHBydWViYToiLz4NCgkJPHVpdGV4dCBuYW1lPSJRVUlaUE9EX1FVSVpfQVRURU1QVF9WQUxVRSIgdmFsdWU9IiVuIGRlICV0Ii8+DQoJCTx1aXRleHQgbmFtZT0iUVVJWlBPRF9RVUlaX1NDT1JFIiB2YWx1ZT0iUHVudHVhY2nDs246Ii8+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+DQoJCTx1aXRleHQgbmFtZT0iV0FSTklOR01TR19ZRVNTVFJJTkciIHZhbHVlPSJTw60iLz4NCgkJPHVpdGV4dCBuYW1lPSJXQVJOSU5HTVNHX05PU1RSSU5HIiB2YWx1ZT0iTm8iLz4NCgkJPHVpdGV4dCBuYW1lPSJXQVJOSU5HTVNHX1RJVExFU1RSSU5HIiB2YWx1ZT0iQXZpc28gZGUgbmF2ZWdhY2nDs24gZGUgcHJ1ZWJhIi8+DQoJCTx1aXRleHQgbmFtZT0iV0FSTklOR01TR19NU0dTVFJJTkciIHZhbHVlPSJIYXkgcHJlZ3VudGFzIHNpbiBpbnRlbnRvcyBlbiBlc3RhIHBydWViYS4mI3hBOyYjeEE7UGFyYSBzYWxpciBkZSBsYSBwcnVlYmEsIGhhZ2EgY2xpYyBlbiBTw60uIFBhcmEgY29udGludWFyLCBoYWdhIGNsaWMgZW4gTm8uIi8+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+DQoJCTwhLS0gc3Vic3RpdHV0aW9uOiAlbiA9PSBzbGlkZSBudW1iZXIgLS0+DQoJCTx1aXRleHQgbmFtZT0iQk9PS01BUktTTElERSIgdmFsdWU9IkFkb2JlIFByZXNlbnRlcjogJXAgJXMiLz4NCgkJPHVpdGV4dCBuYW1lPSJTSE9XU0lERUJBUiIgdmFsdWU9Ik1vc3RyYXIgYmFycmEgbGF0ZXJhbCBhIGxvcyBwYXJ0aWNpcGFudGVzIi8+DQoJCTx1aXRleHQgbmFtZT0iTVVURSIgdmFsdWU9IlNpbGVuY2lhciIvPg0KCQk8dWl0ZXh0IG5hbWU9IkRPQ1dSQVBfVElUTEUiIHZhbHVlPSJBcmNoaXZvIGFkanVudG8gZGUgUHJlc2VudGVyIi8+DQoJCTx1aXRleHQgbmFtZT0iRE9DV1JBUF9NU0ciIHZhbHVlPSJHdWFyZGFyIGVuIE1pIFBDIi8+DQoJCTx1aXRleHQgbmFtZT0iRE9DV1JBUF9QUk9NUFQiIHZhbHVlPSJIYWdhIGNsaWMgZW4gRGVzY2FyZ2FyIi8+DQoJPC9sYW5ndWFnZT4NCgk8bGFuZ3VhZ2UgaWQ9InB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+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+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0byIvPg0KCQk8dWl0ZXh0IG5hbWU9IlRBQl9RVUlaIiB2YWx1ZT0iUXVlc3Qu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IS0tcXVpeiBwb2QgYW5kIG1lc3NhZ2UgYm94IHRleHRzLS0+DQoJCTx1aXRleHQgbmFtZT0iUVVJWlBPRF9RVUlaX0FUVEVNUFQiIHZhbHVlPSJUZW50YXRpdmEgbm8gcXVlc3Rpb27DoXJpbzoiLz4NCgkJPHVpdGV4dCBuYW1lPSJRVUlaUE9EX1FVSVpfQVRURU1QVF9WQUxVRSIgdmFsdWU9IiVuIGRlICV0Ii8+DQoJCTx1aXRleHQgbmFtZT0iUVVJWlBPRF9RVUlaX1NDT1JFIiB2YWx1ZT0iUG9udHVhw6fDo286Ii8+DQoJCTx1aXRleHQgbmFtZT0iUVVJWlBPRF9RVUlaX1BBU1NTQ09SRSIgdmFsdWU9IlBvbnR1YcOnw6NvIGRlIGFwcm92YcOnw6NvOiIvPg0KCQk8dWl0ZXh0IG5hbWU9IlFVSVpQT0RfUVVJWl9NQVhTQ09SRSIgdmFsdWU9IlBvbnR1YcOnw6NvIG3DoXhpbWE6Ii8+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+DQoJCTx1aXRleHQgbmFtZT0iUVVJWlBPRF9RVUlaQVRNUFRfSU5GIiB2YWx1ZT0iSW5maW5pdG8iLz4NCgkJPHVpdGV4dCBuYW1lPSJRVUlaUE9EX1FVRVNBVE1QVF9JTkYiIHZhbHVlPSJJbmZpbml0byIvPg0KCQk8dWl0ZXh0IG5hbWU9IldBUk5JTkdNU0dfWUVTU1RSSU5HIiB2YWx1ZT0iU2ltIi8+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+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+DQoJPC9sYW5ndWFnZT4NCgk8bGFuZ3VhZ2UgaWQ9Iml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ludGVycm90dG8iLz4NCgkJPHVpdGV4dCBuYW1lPSJTQ1JVQkJBUlNUQVRVU19QTEFZSU5HIiB2YWx1ZT0iUmlwcm9kdXppb25lIi8+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+DQoJCTx1aXRleHQgbmFtZT0iRUxBUFNFRCIgdmFsdWU9IiVtIE1pbnV0aSAlcyBTZWNvbmRpIHJpbWFuZW50aSIvPg0KCQk8dWl0ZXh0IG5hbWU9Ik5PVEZPVU5EIiB2YWx1ZT0iTmVzc3VuIGVsZW1lbnRvIHRyb3ZhdG8iLz4NCgkJPHVpdGV4dCBuYW1lPSJBVFRBQ0hNRU5UUyIgdmFsdWU9IkFsbGVnYXRp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+DQoJCTx1aXRleHQgbmFtZT0iRFVSQVRJT05fSEVBRElORyIgdmFsdWU9IkR1cmF0YSIvPg0KCQk8dWl0ZXh0IG5hbWU9IlNFQVJDSF9IRUFESU5HIiB2YWx1ZT0iQ2VyY2EgdGVzdG86Ii8+DQoJCTx1aXRleHQgbmFtZT0iVEhVTUJfSEVBRElORyIgdmFsdWU9IkRpYXBvc2l0aXZhIi8+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+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+DQoJCTx1aXRleHQgbmFtZT0iUVVJWlBPRF9RVUVTVFlQRV9TVFIiIHZhbHVlPSJUaXBvOiAlcyIvPg0KCQk8dWl0ZXh0IG5hbWU9IlFVSVpQT0RfUVVFU1RZUEVfR1JEIiB2YWx1ZT0iQ29uIHZhbHV0YXppb25lIi8+DQoJCTx1aXRleHQgbmFtZT0iUVVJWlBPRF9RVUVTVFlQRV9TVlkiIHZhbHVlPSJJbmRhZ2luZSIvPg0KCQk8dWl0ZXh0IG5hbWU9IlFVSVpQT0RfUVVJWkFUTVBUX0lORiIgdmFsdWU9IkluZmluaXRpIi8+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+DQoJCTx1aXRleHQgbmFtZT0iRE9DV1JBUF9USVRMRSIgdmFsdWU9IkFsbGVnYXRvIGZpbGUgUHJlc2VudGVyIi8+DQoJCTx1aXRleHQgbmFtZT0iRE9DV1JBUF9NU0ciIHZhbHVlPSJTYWx2YSBpbiBSaXNvcnNlIGRlbCBjb21wdXRlciIvPg0KCQk8dWl0ZXh0IG5hbWU9IkRPQ1dSQVBfUFJPTVBUIiB2YWx1ZT0iQ2xpYyBwZXIgc2NhcmljYXJlIi8+DQoJPC9sYW5ndWFnZT4NCgk8bGFuZ3VhZ2UgaWQ9Im5s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+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+DQoJCTx1aXRleHQgbmFtZT0iU0NSVUJCQVJTVEFUVVNfVklEUExBWUlORyIgdmFsdWU9IlZpZGVvIGFmc3BlbGVuIi8+DQoJCTx1aXRleHQgbmFtZT0iU0NSVUJCQVJTVEFUVVNfTE9BRElORyIgdmFsdWU9IkxhZGVuIi8+DQoJCTx1aXRleHQgbmFtZT0iU0NSVUJCQVJTVEFUVVNfQlVGRkVSSU5HIiB2YWx1ZT0iQnVmZmVyZW4iLz4NCgkJPHVpdGV4dCBuYW1lPSJTQ1JVQkJBUlNUQVRVU19RVUVTVElPTiIgdmFsdWU9IlZyYWFnIG1ldCBhbnR3b29yZCIvPg0KCQk8dWl0ZXh0IG5hbWU9IlNDUlVCQkFSU1RBVFVTX1JFVklFV1FVSVoiIHZhbHVlPSJRdWl6IGNvbnRyb2xlcmVuIi8+DQoJCTwhLS0gc3Vic3RpdHV0aW9uOiAlbSA9PSBtaW51dGVzIHJlbWFpbmluZyAtLT4NCgkJPCEtLSBzdWJzdGl0dXRpb246ICVzID09IHNlY29uZHMgcmVtYWluaW5nIC0tPg0KCQk8dWl0ZXh0IG5hbWU9IkVMQVBTRUQiIHZhbHVlPSJFciByZXN0ZXJlbiAlbSBtaW51dGVuICVzIHNlY29uZGVuIi8+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+DQoJCTx1aXRleHQgbmFtZT0iVEFCX1FVSVoiIHZhbHVlPSJRdWl6Ii8+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+DQoJCTx1aXRleHQgbmFtZT0iU0VBUkNIX0hFQURJTkciIHZhbHVlPSJab2VrZW4gbmFhciB0ZWtzdDoiLz4NCgkJPHVpdGV4dCBuYW1lPSJUSFVNQl9IRUFESU5HIiB2YWx1ZT0iRGlhIi8+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+DQoJCTwhLS1xdWl6IHBvZCBhbmQgbWVzc2FnZSBib3ggdGV4dHMtLT4NCgkJPHVpdGV4dCBuYW1lPSJRVUlaUE9EX1FVSVpfQVRURU1QVCIgdmFsdWU9IlF1aXpwb2dpbmc6Ii8+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+DQoJCTx1aXRleHQgbmFtZT0iUVVJWlBPRF9RVUVTVFlQRV9TVFIiIHZhbHVlPSJUeXBlOiAlcyIvPg0KCQk8dWl0ZXh0IG5hbWU9IlFVSVpQT0RfUVVFU1RZUEVfR1JEIiB2YWx1ZT0iVGVsdCB2b29yIHNjb3JlIi8+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+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+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+DQoJCTx1aWZvbnQgbmFtZT0iRk9OVF9QUkVTRU5UQVRJT05OQU1FIiB2YWx1ZT0i5a6L5L2TLTE4MDMwLDE0LGZhbHNlLGZhbHNlLHRydWUiLz4NCgkJPHVpZm9udCBuYW1lPSJGT05UX1BSRVNFTlRFUk5BTUUiIHZhbHVlPSLlrovkvZMtMTgwMzAsMTQsdHJ1ZSxmYWxzZSx0cnVlIi8+DQoJCTx1aWZvbnQgbmFtZT0iRk9OVF9QUkVTRU5URVJUSVRMRSIgdmFsdWU9IuWui+S9ky0xODAzMCwxMyxmYWxzZSxmYWxzZSx0cnVlIi8+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+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+DQoJCTx1aWZvbnQgbmFtZT0iRk9OVF9NU0dCT1hfV0lOVElUTEUiIHZhbHVlPSLlrovkvZMtMTgwMzAsMTIsdHJ1ZSxmYWxzZSx0cnVlIi8+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+DQoJCTx1aWZvbnQgbmFtZT0iRk9OVF9RVUlaUE9EX1FVRVNUSU9OX1NDT1JFIiB2YWx1ZT0i5a6L5L2TLTE4MDMwLDEwLGZhbHNlLGZhbHNlLHRydWUiLz4NCgkJPHVpZm9udCBuYW1lPSJGT05UX1FVSVpQT0RfUVVFU1RJT05fU0NPUkVfVkFMVUUiIHZhbHVlPSLlrovkvZMtMTgwMzAsMTAsdHJ1ZSxmYWxzZSx0cnVlIi8+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+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+S9ky0xODAzMCwxMCxmYWxzZSxmYWxzZSx0cnVlIi8+DQoJCTx1aWZvbnQgbmFtZT0iRk9OVF9RVUlaUE9EX1FVSVpfUVVFU1RJT05fQVRURU1QVEVEX1ZBTFVFIiB2YWx1ZT0i5a6L5L2TLTE4MDMwLDEwLHRydWUsZmFsc2UsdHJ1ZSIvPg0KCQk8dWlmb250IG5hbWU9IkZPTlRfUVVJWlBPRF9RVUlaX1NDT1JFX1RBRyIgdmFsdWU9IuWui+S9ky0xODAzMCwxMix0cnVlLGZhbHNlLHRydWUiLz4NCgkJPHVpZm9udCBuYW1lPSJGT05UX1FVSVpQT0RfUVVJWl9TQ09SRSIgdmFsdWU9IuWui+S9ky0xODAzMCwxMCxmYWxzZSxmYWxzZSx0cnVlIi8+DQoJCTx1aWZvbnQgbmFtZT0iRk9OVF9RVUlaUE9EX1FVSVpfU0NPUkVfVkFMVUUiIHZhbHVlPSLlrovkvZMtMTgwMzAsMTAsdHJ1ZSxmYWxzZSx0cnVlIi8+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+S9ky0xODAzMCwxMCxmYWxzZSxmYWxzZSx0cnVlIi8+DQoJCTx1aWZvbnQgbmFtZT0iRk9OVF9RVUlaUE9EX1FVSVpfUEFTU1NDT1JFX1ZBTFVFIiB2YWx1ZT0i5a6L5L2TLTE4MDMwLDEwLHRydWUsZmFsc2UsdHJ1ZSIvPg0KCQk8IS0tIHVpdGV4dCAtLT4NCgkJPCEtLSBzdWJzdGl0dXRpb246ICVuID09IHNsaWRlIG51bWJlciAtLT4NCgkJPHVpdGV4dCBuYW1lPSJVTk5BTUVEU0xJREVUSVRMRSIgdmFsdWU9IuW5u+eBr+eJhyAlbiIvPg0KCQk8IS0tIHN1YnN0aXR1dGlvbjogJW4gPT0gc2xpZGUgbnVtYmVyIC0tPg0KCQk8IS0tIHN1YnN0aXR1dGlvbjogJXQgPT0gdG90YWwgc2xpZGUgY291bnQgLS0+DQoJCTx1aXRleHQgbmFtZT0iU0NSVUJCQVJTVEFUVVNfU0xJREVJTkZPIiB2YWx1ZT0i5bm754Gv54mHICVuIC8gJXQgfCAiLz4NCgkJPHVpdGV4dCBuYW1lPSJTQ1JVQkJBUlNUQVRVU19TVE9QUEVEIiB2YWx1ZT0i5bey5YGc5q2iIi8+DQoJCTx1aXRleHQgbmFtZT0iU0NSVUJCQVJTVEFUVVNfUExBWUlORyIgdmFsdWU9Iuato+WcqOaSreaUviIvPg0KCQk8dWl0ZXh0IG5hbWU9IlNDUlVCQkFSU1RBVFVTX05PQVVESU8iIHZhbHVlPSLml6Dpn7PpopEiLz4NCgkJPHVpdGV4dCBuYW1lPSJTQ1JVQkJBUlNUQVRVU19WSURQTEFZSU5HIiB2YWx1ZT0i6KeG6aKR5pKt5pS+Ii8+DQoJCTx1aXRleHQgbmFtZT0iU0NSVUJCQVJTVEFUVVNfTE9BRElORyIgdmFsdWU9Iuato+WcqOi9veWFpSIvPg0KCQk8dWl0ZXh0IG5hbWU9IlNDUlVCQkFSU1RBVFVTX0JVRkZFUklORyIgdmFsdWU9Iuato+WcqOi/m+ihjOe8k+WGsuWkhOeQhiIvPg0KCQk8dWl0ZXh0IG5hbWU9IlNDUlVCQkFSU1RBVFVTX1FVRVNUSU9OIiB2YWx1ZT0i5Zue562U6Zeu6aKYIi8+DQoJCTx1aXRleHQgbmFtZT0iU0NSVUJCQVJTVEFUVVNfUkVWSUVXUVVJWiIgdmFsdWU9Iuato+WcqOWuoemYhea1i+mqjCIvPg0KCQk8IS0tIHN1YnN0aXR1dGlvbjogJW0gPT0gbWludXRlcyByZW1haW5pbmcgLS0+DQoJCTwhLS0gc3Vic3RpdHV0aW9uOiAlcyA9PSBzZWNvbmRzIHJlbWFpbmluZyAtLT4NCgkJPHVpdGV4dCBuYW1lPSJFTEFQU0VEIiB2YWx1ZT0i5Ymp5L2ZICVtIOWIhumSnyAlcyDnp5IiLz4NCgkJPHVpdGV4dCBuYW1lPSJOT1RGT1VORCIgdmFsdWU9IuacquaJvuWIsOS7u+S9leWGheWuuSIvPg0KCQk8dWl0ZXh0IG5hbWU9IkFUVEFDSE1FTlRTIiB2YWx1ZT0i6ZmE5Lu2Ii8+DQoJCTwhLS0gc3Vic3RpdHV0aW9uOiAlcCA9PSBjdXJyZW50IHNwZWFrZXIncyB0aXRsZSAtLT4NCgkJPHVpdGV4dCBuYW1lPSJCSU9XSU5fVElUTEUiIHZhbHVlPSLkuKrkurrnroDku4s6ICVwIi8+DQoJCTx1aXRleHQgbmFtZT0iQklPQlROX1RJVExFIiB2YWx1ZT0i5Liq5Lq6566A5LuLIi8+DQoJCTx1aXRleHQgbmFtZT0iRElWSURFUkJUTl9USVRMRSIgdmFsdWU9InwiLz4NCgkJPHVpdGV4dCBuYW1lPSJDT05UQUNUQlROX1RJVExFIiB2YWx1ZT0i6IGU57O75pa55byPIi8+DQoJCTx1aXRleHQgbmFtZT0iVEFCX1FVSVoiIHZhbHVlPSLmtYvpqowiLz4NCgkJPHVpdGV4dCBuYW1lPSJUQUJfT1VUTElORSIgdmFsdWU9IuWkp+e6siIvPg0KCQk8dWl0ZXh0IG5hbWU9IlRBQl9USFVNQiIgdmFsdWU9Iue8qeeVpeWbviIvPg0KCQk8dWl0ZXh0IG5hbWU9IlRBQl9OT1RFUyIgdmFsdWU9IuWkh+azqCIvPg0KCQk8dWl0ZXh0IG5hbWU9IlRBQl9TRUFSQ0giIHZhbHVlPSLmkJzntKIiLz4NCgkJPHVpdGV4dCBuYW1lPSJTTElERV9IRUFESU5HIiB2YWx1ZT0i5bm754Gv54mH5qCH6aKYIi8+DQoJCTx1aXRleHQgbmFtZT0iRFVSQVRJT05fSEVBRElORyIgdmFsdWU9IuaMgee7reaXtumXtCIvPg0KCQk8dWl0ZXh0IG5hbWU9IlNFQVJDSF9IRUFESU5HIiB2YWx1ZT0i5pCc57Si5paH5pysOiIvPg0KCQk8dWl0ZXh0IG5hbWU9IlRIVU1CX0hFQURJTkciIHZhbHVlPSLlubvnga/niYciLz4NCgkJPHVpdGV4dCBuYW1lPSJUSFVNQl9JTkZPIiB2YWx1ZT0i5bm754Gv54mH5qCH6aKYL+aMgee7reaXtumXtCIvPg0KCQk8dWl0ZXh0IG5hbWU9IkFUVEFDSE5BTUVfSEVBRElORyIgdmFsdWU9IuaWh+S7tuWQjSIvPg0KCQk8dWl0ZXh0IG5hbWU9IkFUVEFDSFNJWkVfSEVBRElORyIgdmFsdWU9IuWkp+WwjyIvPg0KCQk8dWl0ZXh0IG5hbWU9IlNMSURFX05PVEVTIiB2YWx1ZT0i5bm754Gv54mH5aSH5rOoIi8+DQoJCTwhLS1xdWl6IHBvZCBhbmQgbWVzc2FnZSBib3ggdGV4dHMtLT4NCgkJPHVpdGV4dCBuYW1lPSJRVUlaUE9EX1FVSVpfQVRURU1QVCIgdmFsdWU9Iua1i+mqjOWwneivleasoeaVsDoiLz4NCgkJPHVpdGV4dCBuYW1lPSJRVUlaUE9EX1FVSVpfQVRURU1QVF9WQUxVRSIgdmFsdWU9IuesrCAlbiDmrKHvvIzlhbEgJXQg5qyhIi8+DQoJCTx1aXRleHQgbmFtZT0iUVVJWlBPRF9RVUlaX1NDT1JFIiB2YWx1ZT0i5b6X5YiGOiIvPg0KCQk8dWl0ZXh0IG5hbWU9IlFVSVpQT0RfUVVJWl9QQVNTU0NPUkUiIHZhbHVlPSLlj4rmoLzliIbmlbA6Ii8+DQoJCTx1aXRleHQgbmFtZT0iUVVJWlBPRF9RVUlaX01BWFNDT1JFIiB2YWx1ZT0i5pyA6auY5YiG5pWwOiIvPg0KCQk8dWl0ZXh0IG5hbWU9IlFVSVpQT0RfUVVFU0FUTVBUX1NUUiIgdmFsdWU9IuWwneivleasoeaVsDog56ysICVuIOasoe+8jOWFsSAldCDmrKEiLz4NCgkJPHVpdGV4dCBuYW1lPSJRVUlaUE9EX1FVRVNUWVBFX1NUUiIgdmFsdWU9Iuexu+WeizogJXMiLz4NCgkJPHVpdGV4dCBuYW1lPSJRVUlaUE9EX1FVRVNUWVBFX0dSRCIgdmFsdWU9IuivhOe6pyIvPg0KCQk8dWl0ZXh0IG5hbWU9IlFVSVpQT0RfUVVFU1RZUEVfU1ZZIiB2YWx1ZT0i6LCD5p+lIi8+DQoJCTx1aXRleHQgbmFtZT0iUVVJWlBPRF9RVUlaQVRNUFRfSU5GIiB2YWx1ZT0i5peg6ZmQIi8+DQoJCTx1aXRleHQgbmFtZT0iUVVJWlBPRF9RVUVTQVRNUFRfSU5GIiB2YWx1ZT0i5peg6ZmQIi8+DQoJCTx1aXRleHQgbmFtZT0iV0FSTklOR01TR19ZRVNTVFJJTkciIHZhbHVlPSLmmK8iLz4NCgkJPHVpdGV4dCBuYW1lPSJXQVJOSU5HTVNHX05PU1RSSU5HIiB2YWx1ZT0i5ZCmIi8+DQoJCTx1aXRleHQgbmFtZT0iV0FSTklOR01TR19USVRMRVNUUklORyIgdmFsdWU9Iua1i+mqjOWvvOiIquitpuWRiiIvPg0KCQk8dWl0ZXh0IG5hbWU9IldBUk5JTkdNU0dfTVNHU1RSSU5HIiB2YWx1ZT0i5q2k5rWL6aqM5Lit5pyJ5pyq5bCd6K+V5L2c562U55qE6Zeu6aKY44CCJiN4QTsmI3hBO+WNleWHu+KAnOaYr+KAnemAgOWHuuatpOa1i+mqjOOAguWNleWHu+KAnOWQpuKAnee7p+e7rea1i+mqjOOAgiIvPg0KCQk8dWl0ZXh0IG5hbWU9IklORk9STUFUSU9OX0gyNjRfRkxBU0hQTEFZRVIiIHZhbHVlPSLlvZPliY3lronoo4XlnKjmgqjnmoTorqHnrpfmnLrkuIrnmoQgRmxhc2ggUGxheWVyIOeJiOacrOS4jeaUr+aMgeivpeinhumikeOAguWNleWHu+inhumikeWMuuWfn+S4i+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+C5Yqg6ICF5pi+56S65o+Q6KaB5qCPIi8+DQoJCTx1aXRleHQgbmFtZT0iTVVURSIgdmFsdWU9IumdmemfsyIvPg0KCQk8dWl0ZXh0IG5hbWU9IkRPQ1dSQVBfVElUTEUiIHZhbHVlPSJQcmVzZW50ZXIg5paH5Lu26ZmE5Lu2Ii8+DQoJCTx1aXRleHQgbmFtZT0iRE9DV1JBUF9NU0ciIHZhbHVlPSLkv53lrZjliLDmiJHnmoTorqHnrpfmnLoiLz4NCgkJPHVpdGV4dCBuYW1lPSJET0NXUkFQX1BST01QVCIgdmFsdWU9IuWNleWHu+S7peS4i+i9vSIvPg0KCTwvbGFuZ3VhZ2U+DQo8L2NvbmZpZ3VyYXRpb24+DQo="/>
  <p:tag name="MMPROD_UIDATA" val="&lt;database version=&quot;7.0&quot;&gt;&lt;object type=&quot;1&quot; unique_id=&quot;10001&quot;&gt;&lt;property id=&quot;20141&quot; value=&quot;February Commissioner Training&quot;/&gt;&lt;property id=&quot;20148&quot; value=&quot;5&quot;/&gt;&lt;property id=&quot;20184&quot; value=&quot;7&quot;/&gt;&lt;property id=&quot;20224&quot; value=&quot;D:\My Adobe Presentations\February Commissioner Training&quot;/&gt;&lt;property id=&quot;20250&quot; value=&quot;0&quot;/&gt;&lt;property id=&quot;20251&quot; value=&quot;0&quot;/&gt;&lt;property id=&quot;20259&quot; value=&quot;0&quot;/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Quote of the month:&amp;quot;&quot;/&gt;&lt;property id=&quot;20303&quot; value=&quot;-1&quot;/&gt;&lt;property id=&quot;20307&quot; value=&quot;399&quot;/&gt;&lt;property id=&quot;20309&quot; value=&quot;-1&quot;/&gt;&lt;/object&gt;&lt;object type=&quot;3&quot; unique_id=&quot;10008&quot;&gt;&lt;property id=&quot;20148&quot; value=&quot;5&quot;/&gt;&lt;property id=&quot;20300&quot; value=&quot;Slide 2 - &amp;quot;COMMISSIONER&amp;#x0D;&amp;#x0A;Training Updates&amp;quot;&quot;/&gt;&lt;property id=&quot;20303&quot; value=&quot;-1&quot;/&gt;&lt;property id=&quot;20307&quot; value=&quot;400&quot;/&gt;&lt;property id=&quot;20309&quot; value=&quot;-1&quot;/&gt;&lt;/object&gt;&lt;object type=&quot;3&quot; unique_id=&quot;10009&quot;&gt;&lt;property id=&quot;20148&quot; value=&quot;5&quot;/&gt;&lt;property id=&quot;20300&quot; value=&quot;Slide 3&quot;/&gt;&lt;property id=&quot;20303&quot; value=&quot;-1&quot;/&gt;&lt;property id=&quot;20307&quot; value=&quot;402&quot;/&gt;&lt;property id=&quot;20309&quot; value=&quot;-1&quot;/&gt;&lt;/object&gt;&lt;object type=&quot;3&quot; unique_id=&quot;10011&quot;&gt;&lt;property id=&quot;20148&quot; value=&quot;5&quot;/&gt;&lt;property id=&quot;20300&quot; value=&quot;Slide 5 - &amp;quot;&amp;#x0D;&amp;#x0A;&amp;#x0D;&amp;#x0A;August 10&amp;#x0D;&amp;#x0A;Camp Seph Mack&amp;#x0D;&amp;#x0A;&amp;#x0D;&amp;#x0A;&amp;quot;&quot;/&gt;&lt;property id=&quot;20303&quot; value=&quot;-1&quot;/&gt;&lt;property id=&quot;20307&quot; value=&quot;418&quot;/&gt;&lt;property id=&quot;20309&quot; value=&quot;-1&quot;/&gt;&lt;/object&gt;&lt;object type=&quot;3&quot; unique_id=&quot;10012&quot;&gt;&lt;property id=&quot;20148&quot; value=&quot;5&quot;/&gt;&lt;property id=&quot;20300&quot; value=&quot;Slide 10 - &amp;quot;COMMISSIONER QUIZ&amp;quot;&quot;/&gt;&lt;property id=&quot;20303&quot; value=&quot;-1&quot;/&gt;&lt;property id=&quot;20307&quot; value=&quot;414&quot;/&gt;&lt;property id=&quot;20309&quot; value=&quot;-1&quot;/&gt;&lt;/object&gt;&lt;object type=&quot;3&quot; unique_id=&quot;10014&quot;&gt;&lt;property id=&quot;20148&quot; value=&quot;5&quot;/&gt;&lt;property id=&quot;20300&quot; value=&quot;Slide 12 - &amp;quot;COMMISSIONER QUIZ&amp;quot;&quot;/&gt;&lt;property id=&quot;20303&quot; value=&quot;-1&quot;/&gt;&lt;property id=&quot;20307&quot; value=&quot;443&quot;/&gt;&lt;property id=&quot;20309&quot; value=&quot;-1&quot;/&gt;&lt;/object&gt;&lt;object type=&quot;3&quot; unique_id=&quot;10016&quot;&gt;&lt;property id=&quot;20148&quot; value=&quot;5&quot;/&gt;&lt;property id=&quot;20300&quot; value=&quot;Slide 14 - &amp;quot;COMMISSIONER QUIZ&amp;quot;&quot;/&gt;&lt;property id=&quot;20303&quot; value=&quot;-1&quot;/&gt;&lt;property id=&quot;20307&quot; value=&quot;444&quot;/&gt;&lt;property id=&quot;20309&quot; value=&quot;-1&quot;/&gt;&lt;/object&gt;&lt;object type=&quot;3&quot; unique_id=&quot;10018&quot;&gt;&lt;property id=&quot;20148&quot; value=&quot;5&quot;/&gt;&lt;property id=&quot;20300&quot; value=&quot;Slide 16 - &amp;quot;COMMISSIONER QUIZ&amp;quot;&quot;/&gt;&lt;property id=&quot;20303&quot; value=&quot;-1&quot;/&gt;&lt;property id=&quot;20307&quot; value=&quot;448&quot;/&gt;&lt;property id=&quot;20309&quot; value=&quot;-1&quot;/&gt;&lt;/object&gt;&lt;object type=&quot;3&quot; unique_id=&quot;10020&quot;&gt;&lt;property id=&quot;20148&quot; value=&quot;5&quot;/&gt;&lt;property id=&quot;20300&quot; value=&quot;Slide 7 - &amp;quot;Please attend… Program Kick-Offs&amp;quot;&quot;/&gt;&lt;property id=&quot;20303&quot; value=&quot;-1&quot;/&gt;&lt;property id=&quot;20307&quot; value=&quot;417&quot;/&gt;&lt;property id=&quot;20309&quot; value=&quot;-1&quot;/&gt;&lt;/object&gt;&lt;object type=&quot;3&quot; unique_id=&quot;10448&quot;&gt;&lt;property id=&quot;20148&quot; value=&quot;5&quot;/&gt;&lt;property id=&quot;20300&quot; value=&quot;Slide 4&quot;/&gt;&lt;property id=&quot;20307&quot; value=&quot;451&quot;/&gt;&lt;/object&gt;&lt;object type=&quot;3&quot; unique_id=&quot;10622&quot;&gt;&lt;property id=&quot;20148&quot; value=&quot;5&quot;/&gt;&lt;property id=&quot;20300&quot; value=&quot;Slide 18 - &amp;quot;COMMISSIONER QUIZ&amp;quot;&quot;/&gt;&lt;property id=&quot;20307&quot; value=&quot;452&quot;/&gt;&lt;/object&gt;&lt;object type=&quot;3&quot; unique_id=&quot;10766&quot;&gt;&lt;property id=&quot;20148&quot; value=&quot;5&quot;/&gt;&lt;property id=&quot;20300&quot; value=&quot;Slide 9 - &amp;quot;PLAN TO NOMINATE SOMEONE!&amp;quot;&quot;/&gt;&lt;property id=&quot;20307&quot; value=&quot;453&quot;/&gt;&lt;/object&gt;&lt;object type=&quot;3&quot; unique_id=&quot;11397&quot;&gt;&lt;property id=&quot;20148&quot; value=&quot;5&quot;/&gt;&lt;property id=&quot;20300&quot; value=&quot;Slide 24&quot;/&gt;&lt;property id=&quot;20307&quot; value=&quot;454&quot;/&gt;&lt;/object&gt;&lt;object type=&quot;3&quot; unique_id=&quot;11398&quot;&gt;&lt;property id=&quot;20148&quot; value=&quot;5&quot;/&gt;&lt;property id=&quot;20300&quot; value=&quot;Slide 25&quot;/&gt;&lt;property id=&quot;20307&quot; value=&quot;455&quot;/&gt;&lt;/object&gt;&lt;object type=&quot;3&quot; unique_id=&quot;11400&quot;&gt;&lt;property id=&quot;20148&quot; value=&quot;5&quot;/&gt;&lt;property id=&quot;20300&quot; value=&quot;Slide 27 - &amp;quot;Self-Assessment&amp;quot;&quot;/&gt;&lt;property id=&quot;20307&quot; value=&quot;457&quot;/&gt;&lt;/object&gt;&lt;object type=&quot;3&quot; unique_id=&quot;11401&quot;&gt;&lt;property id=&quot;20148&quot; value=&quot;5&quot;/&gt;&lt;property id=&quot;20300&quot; value=&quot;Slide 26 - &amp;quot;Self-Assessment&amp;quot;&quot;/&gt;&lt;property id=&quot;20307&quot; value=&quot;458&quot;/&gt;&lt;/object&gt;&lt;object type=&quot;3&quot; unique_id=&quot;11402&quot;&gt;&lt;property id=&quot;20148&quot; value=&quot;5&quot;/&gt;&lt;property id=&quot;20300&quot; value=&quot;Slide 28 - &amp;quot;Commissioner Self-Evaluation&amp;quot;&quot;/&gt;&lt;property id=&quot;20307&quot; value=&quot;459&quot;/&gt;&lt;/object&gt;&lt;object type=&quot;3&quot; unique_id=&quot;11403&quot;&gt;&lt;property id=&quot;20148&quot; value=&quot;5&quot;/&gt;&lt;property id=&quot;20300&quot; value=&quot;Slide 29 - &amp;quot;Commissioner Self-Evaluation&amp;quot;&quot;/&gt;&lt;property id=&quot;20307&quot; value=&quot;460&quot;/&gt;&lt;/object&gt;&lt;object type=&quot;3&quot; unique_id=&quot;11404&quot;&gt;&lt;property id=&quot;20148&quot; value=&quot;5&quot;/&gt;&lt;property id=&quot;20300&quot; value=&quot;Slide 30 - &amp;quot;Commissioner Self-Evaluation&amp;quot;&quot;/&gt;&lt;property id=&quot;20307&quot; value=&quot;461&quot;/&gt;&lt;/object&gt;&lt;object type=&quot;3&quot; unique_id=&quot;11407&quot;&gt;&lt;property id=&quot;20148&quot; value=&quot;5&quot;/&gt;&lt;property id=&quot;20300&quot; value=&quot;Slide 31 - &amp;quot;Commissioner Self-Evaluation&amp;quot;&quot;/&gt;&lt;property id=&quot;20307&quot; value=&quot;464&quot;/&gt;&lt;/object&gt;&lt;object type=&quot;3&quot; unique_id=&quot;11409&quot;&gt;&lt;property id=&quot;20148&quot; value=&quot;5&quot;/&gt;&lt;property id=&quot;20300&quot; value=&quot;Slide 32 - &amp;quot;Commissioner Self-Evaluation&amp;quot;&quot;/&gt;&lt;property id=&quot;20307&quot; value=&quot;466&quot;/&gt;&lt;/object&gt;&lt;object type=&quot;3&quot; unique_id=&quot;11419&quot;&gt;&lt;property id=&quot;20148&quot; value=&quot;5&quot;/&gt;&lt;property id=&quot;20300&quot; value=&quot;Slide 33 - &amp;quot;Commissioner Self-Evaluation&amp;quot;&quot;/&gt;&lt;property id=&quot;20307&quot; value=&quot;476&quot;/&gt;&lt;/object&gt;&lt;object type=&quot;3&quot; unique_id=&quot;11420&quot;&gt;&lt;property id=&quot;20148&quot; value=&quot;5&quot;/&gt;&lt;property id=&quot;20300&quot; value=&quot;Slide 39 - &amp;quot;Questions?&amp;quot;&quot;/&gt;&lt;property id=&quot;20307&quot; value=&quot;477&quot;/&gt;&lt;/object&gt;&lt;object type=&quot;3&quot; unique_id=&quot;11421&quot;&gt;&lt;property id=&quot;20148&quot; value=&quot;5&quot;/&gt;&lt;property id=&quot;20300&quot; value=&quot;Slide 40&quot;/&gt;&lt;property id=&quot;20307&quot; value=&quot;478&quot;/&gt;&lt;/object&gt;&lt;object type=&quot;3&quot; unique_id=&quot;12154&quot;&gt;&lt;property id=&quot;20148&quot; value=&quot;5&quot;/&gt;&lt;property id=&quot;20300&quot; value=&quot;Slide 6&quot;/&gt;&lt;property id=&quot;20307&quot; value=&quot;481&quot;/&gt;&lt;/object&gt;&lt;object type=&quot;3&quot; unique_id=&quot;12566&quot;&gt;&lt;property id=&quot;20148&quot; value=&quot;5&quot;/&gt;&lt;property id=&quot;20300&quot; value=&quot;Slide 20 - &amp;quot;COMMISSIONER QUIZ&amp;quot;&quot;/&gt;&lt;property id=&quot;20307&quot; value=&quot;483&quot;/&gt;&lt;/object&gt;&lt;object type=&quot;3&quot; unique_id=&quot;13240&quot;&gt;&lt;property id=&quot;20148&quot; value=&quot;5&quot;/&gt;&lt;property id=&quot;20300&quot; value=&quot;Slide 22 - &amp;quot;COMMISSIONER QUIZ&amp;quot;&quot;/&gt;&lt;property id=&quot;20307&quot; value=&quot;485&quot;/&gt;&lt;/object&gt;&lt;object type=&quot;3&quot; unique_id=&quot;13780&quot;&gt;&lt;property id=&quot;20148&quot; value=&quot;5&quot;/&gt;&lt;property id=&quot;20300&quot; value=&quot;Slide 11 - &amp;quot;COMMISSIONER QUIZ&amp;quot;&quot;/&gt;&lt;property id=&quot;20307&quot; value=&quot;486&quot;/&gt;&lt;/object&gt;&lt;object type=&quot;3&quot; unique_id=&quot;13781&quot;&gt;&lt;property id=&quot;20148&quot; value=&quot;5&quot;/&gt;&lt;property id=&quot;20300&quot; value=&quot;Slide 13 - &amp;quot;COMMISSIONER QUIZ&amp;quot;&quot;/&gt;&lt;property id=&quot;20307&quot; value=&quot;487&quot;/&gt;&lt;/object&gt;&lt;object type=&quot;3&quot; unique_id=&quot;13782&quot;&gt;&lt;property id=&quot;20148&quot; value=&quot;5&quot;/&gt;&lt;property id=&quot;20300&quot; value=&quot;Slide 15 - &amp;quot;COMMISSIONER QUIZ&amp;quot;&quot;/&gt;&lt;property id=&quot;20307&quot; value=&quot;488&quot;/&gt;&lt;/object&gt;&lt;object type=&quot;3&quot; unique_id=&quot;13783&quot;&gt;&lt;property id=&quot;20148&quot; value=&quot;5&quot;/&gt;&lt;property id=&quot;20300&quot; value=&quot;Slide 17 - &amp;quot;COMMISSIONER QUIZ&amp;quot;&quot;/&gt;&lt;property id=&quot;20307&quot; value=&quot;489&quot;/&gt;&lt;/object&gt;&lt;object type=&quot;3&quot; unique_id=&quot;13784&quot;&gt;&lt;property id=&quot;20148&quot; value=&quot;5&quot;/&gt;&lt;property id=&quot;20300&quot; value=&quot;Slide 19 - &amp;quot;COMMISSIONER QUIZ&amp;quot;&quot;/&gt;&lt;property id=&quot;20307&quot; value=&quot;490&quot;/&gt;&lt;/object&gt;&lt;object type=&quot;3&quot; unique_id=&quot;13785&quot;&gt;&lt;property id=&quot;20148&quot; value=&quot;5&quot;/&gt;&lt;property id=&quot;20300&quot; value=&quot;Slide 21 - &amp;quot;COMMISSIONER QUIZ&amp;quot;&quot;/&gt;&lt;property id=&quot;20307&quot; value=&quot;491&quot;/&gt;&lt;/object&gt;&lt;object type=&quot;3&quot; unique_id=&quot;13786&quot;&gt;&lt;property id=&quot;20148&quot; value=&quot;5&quot;/&gt;&lt;property id=&quot;20300&quot; value=&quot;Slide 23 - &amp;quot;COMMISSIONER QUIZ&amp;quot;&quot;/&gt;&lt;property id=&quot;20307&quot; value=&quot;492&quot;/&gt;&lt;/object&gt;&lt;object type=&quot;3&quot; unique_id=&quot;14290&quot;&gt;&lt;property id=&quot;20148&quot; value=&quot;5&quot;/&gt;&lt;property id=&quot;20300&quot; value=&quot;Slide 8&quot;/&gt;&lt;property id=&quot;20307&quot; value=&quot;494&quot;/&gt;&lt;/object&gt;&lt;object type=&quot;3&quot; unique_id=&quot;14846&quot;&gt;&lt;property id=&quot;20148&quot; value=&quot;5&quot;/&gt;&lt;property id=&quot;20300&quot; value=&quot;Slide 34 - &amp;quot;Commissioner Self-Evaluation&amp;quot;&quot;/&gt;&lt;property id=&quot;20307&quot; value=&quot;496&quot;/&gt;&lt;/object&gt;&lt;object type=&quot;3&quot; unique_id=&quot;14847&quot;&gt;&lt;property id=&quot;20148&quot; value=&quot;5&quot;/&gt;&lt;property id=&quot;20300&quot; value=&quot;Slide 35 - &amp;quot;Commissioner Self-Evaluation&amp;quot;&quot;/&gt;&lt;property id=&quot;20307&quot; value=&quot;497&quot;/&gt;&lt;/object&gt;&lt;object type=&quot;3&quot; unique_id=&quot;14848&quot;&gt;&lt;property id=&quot;20148&quot; value=&quot;5&quot;/&gt;&lt;property id=&quot;20300&quot; value=&quot;Slide 36 - &amp;quot;Commissioner Self-Evaluation&amp;quot;&quot;/&gt;&lt;property id=&quot;20307&quot; value=&quot;498&quot;/&gt;&lt;/object&gt;&lt;object type=&quot;3&quot; unique_id=&quot;14849&quot;&gt;&lt;property id=&quot;20148&quot; value=&quot;5&quot;/&gt;&lt;property id=&quot;20300&quot; value=&quot;Slide 37 - &amp;quot;Commissioner Self-Evaluation&amp;quot;&quot;/&gt;&lt;property id=&quot;20307&quot; value=&quot;500&quot;/&gt;&lt;/object&gt;&lt;object type=&quot;3&quot; unique_id=&quot;14850&quot;&gt;&lt;property id=&quot;20148&quot; value=&quot;5&quot;/&gt;&lt;property id=&quot;20300&quot; value=&quot;Slide 38 - &amp;quot;Commissioner Self-Evaluation&amp;quot;&quot;/&gt;&lt;property id=&quot;20307&quot; value=&quot;499&quot;/&gt;&lt;/object&gt;&lt;/object&gt;&lt;object type=&quot;4&quot; unique_id=&quot;10122&quot;&gt;&lt;/object&gt;&lt;object type=&quot;10&quot; unique_id=&quot;10185&quot;&gt;&lt;object type=&quot;11&quot; unique_id=&quot;10186&quot;&gt;&lt;/object&gt;&lt;/object&gt;&lt;/object&gt;&lt;/database&gt;"/>
  <p:tag name="SECTOMILLISECCONVERTED" val="1"/>
</p:tagLst>
</file>

<file path=ppt/theme/_rels/theme3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8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9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0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1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2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3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4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5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16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17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0.xml><?xml version="1.0" encoding="utf-8"?>
<a:theme xmlns:a="http://schemas.openxmlformats.org/drawingml/2006/main" name="18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19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20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7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4.xml><?xml version="1.0" encoding="utf-8"?>
<a:theme xmlns:a="http://schemas.openxmlformats.org/drawingml/2006/main" name="22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5.xml><?xml version="1.0" encoding="utf-8"?>
<a:theme xmlns:a="http://schemas.openxmlformats.org/drawingml/2006/main" name="23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6.xml><?xml version="1.0" encoding="utf-8"?>
<a:theme xmlns:a="http://schemas.openxmlformats.org/drawingml/2006/main" name="24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7.xml><?xml version="1.0" encoding="utf-8"?>
<a:theme xmlns:a="http://schemas.openxmlformats.org/drawingml/2006/main" name="25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8.xml><?xml version="1.0" encoding="utf-8"?>
<a:theme xmlns:a="http://schemas.openxmlformats.org/drawingml/2006/main" name="26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9.xml><?xml version="1.0" encoding="utf-8"?>
<a:theme xmlns:a="http://schemas.openxmlformats.org/drawingml/2006/main" name="27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0.xml><?xml version="1.0" encoding="utf-8"?>
<a:theme xmlns:a="http://schemas.openxmlformats.org/drawingml/2006/main" name="28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1.xml><?xml version="1.0" encoding="utf-8"?>
<a:theme xmlns:a="http://schemas.openxmlformats.org/drawingml/2006/main" name="29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2.xml><?xml version="1.0" encoding="utf-8"?>
<a:theme xmlns:a="http://schemas.openxmlformats.org/drawingml/2006/main" name="30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3.xml><?xml version="1.0" encoding="utf-8"?>
<a:theme xmlns:a="http://schemas.openxmlformats.org/drawingml/2006/main" name="31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4.xml><?xml version="1.0" encoding="utf-8"?>
<a:theme xmlns:a="http://schemas.openxmlformats.org/drawingml/2006/main" name="32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5.xml><?xml version="1.0" encoding="utf-8"?>
<a:theme xmlns:a="http://schemas.openxmlformats.org/drawingml/2006/main" name="33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6.xml><?xml version="1.0" encoding="utf-8"?>
<a:theme xmlns:a="http://schemas.openxmlformats.org/drawingml/2006/main" name="34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7.xml><?xml version="1.0" encoding="utf-8"?>
<a:theme xmlns:a="http://schemas.openxmlformats.org/drawingml/2006/main" name="35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8.xml><?xml version="1.0" encoding="utf-8"?>
<a:theme xmlns:a="http://schemas.openxmlformats.org/drawingml/2006/main" name="36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9.xml><?xml version="1.0" encoding="utf-8"?>
<a:theme xmlns:a="http://schemas.openxmlformats.org/drawingml/2006/main" name="21_Concourse">
  <a:themeElements>
    <a:clrScheme name="Human">
      <a:dk1>
        <a:sysClr val="windowText" lastClr="000000"/>
      </a:dk1>
      <a:lt1>
        <a:sysClr val="window" lastClr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17517A"/>
      </a:accent3>
      <a:accent4>
        <a:srgbClr val="877E48"/>
      </a:accent4>
      <a:accent5>
        <a:srgbClr val="AF8B1E"/>
      </a:accent5>
      <a:accent6>
        <a:srgbClr val="A35E21"/>
      </a:accent6>
      <a:hlink>
        <a:srgbClr val="9B7300"/>
      </a:hlink>
      <a:folHlink>
        <a:srgbClr val="D6A73B"/>
      </a:folHlink>
    </a:clrScheme>
    <a:fontScheme name="7_Concours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0.xml><?xml version="1.0" encoding="utf-8"?>
<a:theme xmlns:a="http://schemas.openxmlformats.org/drawingml/2006/main" name="37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1.xml><?xml version="1.0" encoding="utf-8"?>
<a:theme xmlns:a="http://schemas.openxmlformats.org/drawingml/2006/main" name="38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4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5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6_Concourse">
  <a:themeElements>
    <a:clrScheme name="Concourse 1">
      <a:dk1>
        <a:srgbClr val="000000"/>
      </a:dk1>
      <a:lt1>
        <a:srgbClr val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FFFFFF"/>
      </a:accent3>
      <a:accent4>
        <a:srgbClr val="000000"/>
      </a:accent4>
      <a:accent5>
        <a:srgbClr val="D3ADAC"/>
      </a:accent5>
      <a:accent6>
        <a:srgbClr val="38365C"/>
      </a:accent6>
      <a:hlink>
        <a:srgbClr val="9B7300"/>
      </a:hlink>
      <a:folHlink>
        <a:srgbClr val="D6A73B"/>
      </a:folHlink>
    </a:clrScheme>
    <a:fontScheme name="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ourse 1">
        <a:dk1>
          <a:srgbClr val="000000"/>
        </a:dk1>
        <a:lt1>
          <a:srgbClr val="FFFFFF"/>
        </a:lt1>
        <a:dk2>
          <a:srgbClr val="795339"/>
        </a:dk2>
        <a:lt2>
          <a:srgbClr val="F7EEDD"/>
        </a:lt2>
        <a:accent1>
          <a:srgbClr val="AD2E27"/>
        </a:accent1>
        <a:accent2>
          <a:srgbClr val="3F3D66"/>
        </a:accent2>
        <a:accent3>
          <a:srgbClr val="FFFFFF"/>
        </a:accent3>
        <a:accent4>
          <a:srgbClr val="000000"/>
        </a:accent4>
        <a:accent5>
          <a:srgbClr val="D3ADAC"/>
        </a:accent5>
        <a:accent6>
          <a:srgbClr val="38365C"/>
        </a:accent6>
        <a:hlink>
          <a:srgbClr val="9B7300"/>
        </a:hlink>
        <a:folHlink>
          <a:srgbClr val="D6A7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Human">
    <a:dk1>
      <a:sysClr val="windowText" lastClr="000000"/>
    </a:dk1>
    <a:lt1>
      <a:sysClr val="window" lastClr="FFFFFF"/>
    </a:lt1>
    <a:dk2>
      <a:srgbClr val="795339"/>
    </a:dk2>
    <a:lt2>
      <a:srgbClr val="F7EEDD"/>
    </a:lt2>
    <a:accent1>
      <a:srgbClr val="AD2E27"/>
    </a:accent1>
    <a:accent2>
      <a:srgbClr val="3F3D66"/>
    </a:accent2>
    <a:accent3>
      <a:srgbClr val="17517A"/>
    </a:accent3>
    <a:accent4>
      <a:srgbClr val="877E48"/>
    </a:accent4>
    <a:accent5>
      <a:srgbClr val="AF8B1E"/>
    </a:accent5>
    <a:accent6>
      <a:srgbClr val="A35E21"/>
    </a:accent6>
    <a:hlink>
      <a:srgbClr val="9B7300"/>
    </a:hlink>
    <a:folHlink>
      <a:srgbClr val="D6A73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2895</TotalTime>
  <Words>342</Words>
  <Application>Microsoft Office PowerPoint</Application>
  <PresentationFormat>Letter Paper (8.5x11 in)</PresentationFormat>
  <Paragraphs>80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41</vt:i4>
      </vt:variant>
      <vt:variant>
        <vt:lpstr>Slide Titles</vt:lpstr>
      </vt:variant>
      <vt:variant>
        <vt:i4>16</vt:i4>
      </vt:variant>
    </vt:vector>
  </HeadingPairs>
  <TitlesOfParts>
    <vt:vector size="65" baseType="lpstr">
      <vt:lpstr>ＭＳ Ｐゴシック</vt:lpstr>
      <vt:lpstr>Arial</vt:lpstr>
      <vt:lpstr>Calibri</vt:lpstr>
      <vt:lpstr>Helvetica</vt:lpstr>
      <vt:lpstr>Lucida Sans Unicode</vt:lpstr>
      <vt:lpstr>Verdana</vt:lpstr>
      <vt:lpstr>Wingdings 2</vt:lpstr>
      <vt:lpstr>Wingdings 3</vt:lpstr>
      <vt:lpstr>Concourse</vt:lpstr>
      <vt:lpstr>4_Office Theme</vt:lpstr>
      <vt:lpstr>2_Office Theme</vt:lpstr>
      <vt:lpstr>1_Concourse</vt:lpstr>
      <vt:lpstr>2_Concourse</vt:lpstr>
      <vt:lpstr>3_Concourse</vt:lpstr>
      <vt:lpstr>4_Concourse</vt:lpstr>
      <vt:lpstr>5_Concourse</vt:lpstr>
      <vt:lpstr>6_Concourse</vt:lpstr>
      <vt:lpstr>8_Concourse</vt:lpstr>
      <vt:lpstr>9_Concourse</vt:lpstr>
      <vt:lpstr>10_Concourse</vt:lpstr>
      <vt:lpstr>11_Concourse</vt:lpstr>
      <vt:lpstr>12_Concourse</vt:lpstr>
      <vt:lpstr>13_Concourse</vt:lpstr>
      <vt:lpstr>14_Concourse</vt:lpstr>
      <vt:lpstr>15_Concourse</vt:lpstr>
      <vt:lpstr>16_Concourse</vt:lpstr>
      <vt:lpstr>17_Concourse</vt:lpstr>
      <vt:lpstr>18_Concourse</vt:lpstr>
      <vt:lpstr>19_Concourse</vt:lpstr>
      <vt:lpstr>20_Concourse</vt:lpstr>
      <vt:lpstr>7_Concourse</vt:lpstr>
      <vt:lpstr>22_Concourse</vt:lpstr>
      <vt:lpstr>23_Concourse</vt:lpstr>
      <vt:lpstr>24_Concourse</vt:lpstr>
      <vt:lpstr>25_Concourse</vt:lpstr>
      <vt:lpstr>26_Concourse</vt:lpstr>
      <vt:lpstr>27_Concourse</vt:lpstr>
      <vt:lpstr>28_Concourse</vt:lpstr>
      <vt:lpstr>29_Concourse</vt:lpstr>
      <vt:lpstr>30_Concourse</vt:lpstr>
      <vt:lpstr>31_Concourse</vt:lpstr>
      <vt:lpstr>32_Concourse</vt:lpstr>
      <vt:lpstr>33_Concourse</vt:lpstr>
      <vt:lpstr>34_Concourse</vt:lpstr>
      <vt:lpstr>35_Concourse</vt:lpstr>
      <vt:lpstr>36_Concourse</vt:lpstr>
      <vt:lpstr>21_Concourse</vt:lpstr>
      <vt:lpstr>37_Concourse</vt:lpstr>
      <vt:lpstr>38_Concourse</vt:lpstr>
      <vt:lpstr>PowerPoint Presentation</vt:lpstr>
      <vt:lpstr>PowerPoint Presentation</vt:lpstr>
      <vt:lpstr>Early Warning Signs</vt:lpstr>
      <vt:lpstr>Early Warning Signs</vt:lpstr>
      <vt:lpstr>Early Warning Signs</vt:lpstr>
      <vt:lpstr>Early Warning Signs</vt:lpstr>
      <vt:lpstr>Early Warning Signs</vt:lpstr>
      <vt:lpstr>Early Warning Signs</vt:lpstr>
      <vt:lpstr>Early Warning Signs</vt:lpstr>
      <vt:lpstr>Early Warning Signs</vt:lpstr>
      <vt:lpstr>Danger Signals</vt:lpstr>
      <vt:lpstr>Early Warning Signs</vt:lpstr>
      <vt:lpstr>Early Warning Signs</vt:lpstr>
      <vt:lpstr>Early Warning Signs</vt:lpstr>
      <vt:lpstr>Discuss!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EFFECTIVE COMMISSIONER SERVICE</dc:title>
  <dc:creator>tim</dc:creator>
  <cp:lastModifiedBy>Michael Marks</cp:lastModifiedBy>
  <cp:revision>385</cp:revision>
  <cp:lastPrinted>2013-10-24T20:49:01Z</cp:lastPrinted>
  <dcterms:created xsi:type="dcterms:W3CDTF">2009-05-09T14:19:45Z</dcterms:created>
  <dcterms:modified xsi:type="dcterms:W3CDTF">2013-12-19T03:20:21Z</dcterms:modified>
</cp:coreProperties>
</file>