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Masters/slideMaster28.xml" ContentType="application/vnd.openxmlformats-officedocument.presentationml.slideMaster+xml"/>
  <Override PartName="/ppt/slideMasters/slideMaster29.xml" ContentType="application/vnd.openxmlformats-officedocument.presentationml.slideMaster+xml"/>
  <Override PartName="/ppt/slideMasters/slideMaster30.xml" ContentType="application/vnd.openxmlformats-officedocument.presentationml.slideMaster+xml"/>
  <Override PartName="/ppt/slideMasters/slideMaster31.xml" ContentType="application/vnd.openxmlformats-officedocument.presentationml.slideMaster+xml"/>
  <Override PartName="/ppt/slideMasters/slideMaster32.xml" ContentType="application/vnd.openxmlformats-officedocument.presentationml.slideMaster+xml"/>
  <Override PartName="/ppt/slideMasters/slideMaster33.xml" ContentType="application/vnd.openxmlformats-officedocument.presentationml.slideMaster+xml"/>
  <Override PartName="/ppt/slideMasters/slideMaster34.xml" ContentType="application/vnd.openxmlformats-officedocument.presentationml.slideMaster+xml"/>
  <Override PartName="/ppt/slideMasters/slideMaster35.xml" ContentType="application/vnd.openxmlformats-officedocument.presentationml.slideMaster+xml"/>
  <Override PartName="/ppt/slideMasters/slideMaster36.xml" ContentType="application/vnd.openxmlformats-officedocument.presentationml.slideMaster+xml"/>
  <Override PartName="/ppt/slideMasters/slideMaster37.xml" ContentType="application/vnd.openxmlformats-officedocument.presentationml.slideMaster+xml"/>
  <Override PartName="/ppt/slideMasters/slideMaster38.xml" ContentType="application/vnd.openxmlformats-officedocument.presentationml.slideMaster+xml"/>
  <Override PartName="/ppt/slideMasters/slideMaster39.xml" ContentType="application/vnd.openxmlformats-officedocument.presentationml.slideMaster+xml"/>
  <Override PartName="/ppt/slideMasters/slideMaster40.xml" ContentType="application/vnd.openxmlformats-officedocument.presentationml.slideMaster+xml"/>
  <Override PartName="/ppt/slideMasters/slideMaster4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21.xml" ContentType="application/vnd.openxmlformats-officedocument.theme+xml"/>
  <Override PartName="/ppt/theme/theme22.xml" ContentType="application/vnd.openxmlformats-officedocument.theme+xml"/>
  <Override PartName="/ppt/theme/theme23.xml" ContentType="application/vnd.openxmlformats-officedocument.theme+xml"/>
  <Override PartName="/ppt/theme/theme24.xml" ContentType="application/vnd.openxmlformats-officedocument.theme+xml"/>
  <Override PartName="/ppt/theme/theme25.xml" ContentType="application/vnd.openxmlformats-officedocument.theme+xml"/>
  <Override PartName="/ppt/theme/theme26.xml" ContentType="application/vnd.openxmlformats-officedocument.theme+xml"/>
  <Override PartName="/ppt/theme/theme27.xml" ContentType="application/vnd.openxmlformats-officedocument.theme+xml"/>
  <Override PartName="/ppt/theme/theme28.xml" ContentType="application/vnd.openxmlformats-officedocument.theme+xml"/>
  <Override PartName="/ppt/theme/theme29.xml" ContentType="application/vnd.openxmlformats-officedocument.theme+xml"/>
  <Override PartName="/ppt/theme/theme30.xml" ContentType="application/vnd.openxmlformats-officedocument.theme+xml"/>
  <Override PartName="/ppt/theme/theme31.xml" ContentType="application/vnd.openxmlformats-officedocument.theme+xml"/>
  <Override PartName="/ppt/theme/theme32.xml" ContentType="application/vnd.openxmlformats-officedocument.theme+xml"/>
  <Override PartName="/ppt/theme/theme33.xml" ContentType="application/vnd.openxmlformats-officedocument.theme+xml"/>
  <Override PartName="/ppt/theme/theme34.xml" ContentType="application/vnd.openxmlformats-officedocument.theme+xml"/>
  <Override PartName="/ppt/theme/theme35.xml" ContentType="application/vnd.openxmlformats-officedocument.theme+xml"/>
  <Override PartName="/ppt/theme/theme36.xml" ContentType="application/vnd.openxmlformats-officedocument.theme+xml"/>
  <Override PartName="/ppt/theme/theme37.xml" ContentType="application/vnd.openxmlformats-officedocument.theme+xml"/>
  <Override PartName="/ppt/theme/theme38.xml" ContentType="application/vnd.openxmlformats-officedocument.theme+xml"/>
  <Override PartName="/ppt/slideLayouts/slideLayout14.xml" ContentType="application/vnd.openxmlformats-officedocument.presentationml.slideLayout+xml"/>
  <Override PartName="/ppt/theme/theme39.xml" ContentType="application/vnd.openxmlformats-officedocument.theme+xml"/>
  <Override PartName="/ppt/theme/themeOverride1.xml" ContentType="application/vnd.openxmlformats-officedocument.themeOverride+xml"/>
  <Override PartName="/ppt/slideLayouts/slideLayout15.xml" ContentType="application/vnd.openxmlformats-officedocument.presentationml.slideLayout+xml"/>
  <Override PartName="/ppt/theme/theme40.xml" ContentType="application/vnd.openxmlformats-officedocument.theme+xml"/>
  <Override PartName="/ppt/theme/theme41.xml" ContentType="application/vnd.openxmlformats-officedocument.theme+xml"/>
  <Override PartName="/ppt/theme/theme4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  <p:sldMasterId id="2147484060" r:id="rId2"/>
    <p:sldMasterId id="2147484062" r:id="rId3"/>
    <p:sldMasterId id="2147483984" r:id="rId4"/>
    <p:sldMasterId id="2147483988" r:id="rId5"/>
    <p:sldMasterId id="2147483990" r:id="rId6"/>
    <p:sldMasterId id="2147483992" r:id="rId7"/>
    <p:sldMasterId id="2147483994" r:id="rId8"/>
    <p:sldMasterId id="2147483996" r:id="rId9"/>
    <p:sldMasterId id="2147483998" r:id="rId10"/>
    <p:sldMasterId id="2147484000" r:id="rId11"/>
    <p:sldMasterId id="2147484002" r:id="rId12"/>
    <p:sldMasterId id="2147484004" r:id="rId13"/>
    <p:sldMasterId id="2147484006" r:id="rId14"/>
    <p:sldMasterId id="2147484008" r:id="rId15"/>
    <p:sldMasterId id="2147484010" r:id="rId16"/>
    <p:sldMasterId id="2147484012" r:id="rId17"/>
    <p:sldMasterId id="2147484014" r:id="rId18"/>
    <p:sldMasterId id="2147484016" r:id="rId19"/>
    <p:sldMasterId id="2147484018" r:id="rId20"/>
    <p:sldMasterId id="2147484020" r:id="rId21"/>
    <p:sldMasterId id="2147484022" r:id="rId22"/>
    <p:sldMasterId id="2147484023" r:id="rId23"/>
    <p:sldMasterId id="2147484027" r:id="rId24"/>
    <p:sldMasterId id="2147484029" r:id="rId25"/>
    <p:sldMasterId id="2147484031" r:id="rId26"/>
    <p:sldMasterId id="2147484033" r:id="rId27"/>
    <p:sldMasterId id="2147484035" r:id="rId28"/>
    <p:sldMasterId id="2147484037" r:id="rId29"/>
    <p:sldMasterId id="2147484039" r:id="rId30"/>
    <p:sldMasterId id="2147484041" r:id="rId31"/>
    <p:sldMasterId id="2147484043" r:id="rId32"/>
    <p:sldMasterId id="2147484045" r:id="rId33"/>
    <p:sldMasterId id="2147484047" r:id="rId34"/>
    <p:sldMasterId id="2147484049" r:id="rId35"/>
    <p:sldMasterId id="2147484051" r:id="rId36"/>
    <p:sldMasterId id="2147484053" r:id="rId37"/>
    <p:sldMasterId id="2147484055" r:id="rId38"/>
    <p:sldMasterId id="2147484056" r:id="rId39"/>
    <p:sldMasterId id="2147484058" r:id="rId40"/>
    <p:sldMasterId id="2147484065" r:id="rId41"/>
  </p:sldMasterIdLst>
  <p:notesMasterIdLst>
    <p:notesMasterId r:id="rId58"/>
  </p:notesMasterIdLst>
  <p:sldIdLst>
    <p:sldId id="523" r:id="rId42"/>
    <p:sldId id="524" r:id="rId43"/>
    <p:sldId id="458" r:id="rId44"/>
    <p:sldId id="513" r:id="rId45"/>
    <p:sldId id="460" r:id="rId46"/>
    <p:sldId id="461" r:id="rId47"/>
    <p:sldId id="511" r:id="rId48"/>
    <p:sldId id="527" r:id="rId49"/>
    <p:sldId id="528" r:id="rId50"/>
    <p:sldId id="464" r:id="rId51"/>
    <p:sldId id="512" r:id="rId52"/>
    <p:sldId id="476" r:id="rId53"/>
    <p:sldId id="525" r:id="rId54"/>
    <p:sldId id="526" r:id="rId55"/>
    <p:sldId id="477" r:id="rId56"/>
    <p:sldId id="478" r:id="rId57"/>
  </p:sldIdLst>
  <p:sldSz cx="9144000" cy="6858000" type="letter"/>
  <p:notesSz cx="7315200" cy="9601200"/>
  <p:custDataLst>
    <p:tags r:id="rId5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 autoAdjust="0"/>
    <p:restoredTop sz="71461" autoAdjust="0"/>
  </p:normalViewPr>
  <p:slideViewPr>
    <p:cSldViewPr showGuides="1">
      <p:cViewPr varScale="1">
        <p:scale>
          <a:sx n="73" d="100"/>
          <a:sy n="73" d="100"/>
        </p:scale>
        <p:origin x="1914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3" d="100"/>
          <a:sy n="73" d="100"/>
        </p:scale>
        <p:origin x="2082" y="66"/>
      </p:cViewPr>
      <p:guideLst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Master" Target="slideMasters/slideMaster26.xml"/><Relationship Id="rId39" Type="http://schemas.openxmlformats.org/officeDocument/2006/relationships/slideMaster" Target="slideMasters/slideMaster39.xml"/><Relationship Id="rId21" Type="http://schemas.openxmlformats.org/officeDocument/2006/relationships/slideMaster" Target="slideMasters/slideMaster21.xml"/><Relationship Id="rId34" Type="http://schemas.openxmlformats.org/officeDocument/2006/relationships/slideMaster" Target="slideMasters/slideMaster34.xml"/><Relationship Id="rId42" Type="http://schemas.openxmlformats.org/officeDocument/2006/relationships/slide" Target="slides/slide1.xml"/><Relationship Id="rId47" Type="http://schemas.openxmlformats.org/officeDocument/2006/relationships/slide" Target="slides/slide6.xml"/><Relationship Id="rId50" Type="http://schemas.openxmlformats.org/officeDocument/2006/relationships/slide" Target="slides/slide9.xml"/><Relationship Id="rId55" Type="http://schemas.openxmlformats.org/officeDocument/2006/relationships/slide" Target="slides/slide14.xml"/><Relationship Id="rId63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Master" Target="slideMasters/slideMaster29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Master" Target="slideMasters/slideMaster32.xml"/><Relationship Id="rId37" Type="http://schemas.openxmlformats.org/officeDocument/2006/relationships/slideMaster" Target="slideMasters/slideMaster37.xml"/><Relationship Id="rId40" Type="http://schemas.openxmlformats.org/officeDocument/2006/relationships/slideMaster" Target="slideMasters/slideMaster40.xml"/><Relationship Id="rId45" Type="http://schemas.openxmlformats.org/officeDocument/2006/relationships/slide" Target="slides/slide4.xml"/><Relationship Id="rId53" Type="http://schemas.openxmlformats.org/officeDocument/2006/relationships/slide" Target="slides/slide12.xml"/><Relationship Id="rId58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61" Type="http://schemas.openxmlformats.org/officeDocument/2006/relationships/viewProps" Target="viewProps.xml"/><Relationship Id="rId19" Type="http://schemas.openxmlformats.org/officeDocument/2006/relationships/slideMaster" Target="slideMasters/slideMaster1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Master" Target="slideMasters/slideMaster27.xml"/><Relationship Id="rId30" Type="http://schemas.openxmlformats.org/officeDocument/2006/relationships/slideMaster" Target="slideMasters/slideMaster30.xml"/><Relationship Id="rId35" Type="http://schemas.openxmlformats.org/officeDocument/2006/relationships/slideMaster" Target="slideMasters/slideMaster35.xml"/><Relationship Id="rId43" Type="http://schemas.openxmlformats.org/officeDocument/2006/relationships/slide" Target="slides/slide2.xml"/><Relationship Id="rId48" Type="http://schemas.openxmlformats.org/officeDocument/2006/relationships/slide" Target="slides/slide7.xml"/><Relationship Id="rId56" Type="http://schemas.openxmlformats.org/officeDocument/2006/relationships/slide" Target="slides/slide15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Master" Target="slideMasters/slideMaster33.xml"/><Relationship Id="rId38" Type="http://schemas.openxmlformats.org/officeDocument/2006/relationships/slideMaster" Target="slideMasters/slideMaster38.xml"/><Relationship Id="rId46" Type="http://schemas.openxmlformats.org/officeDocument/2006/relationships/slide" Target="slides/slide5.xml"/><Relationship Id="rId59" Type="http://schemas.openxmlformats.org/officeDocument/2006/relationships/tags" Target="tags/tag1.xml"/><Relationship Id="rId20" Type="http://schemas.openxmlformats.org/officeDocument/2006/relationships/slideMaster" Target="slideMasters/slideMaster20.xml"/><Relationship Id="rId41" Type="http://schemas.openxmlformats.org/officeDocument/2006/relationships/slideMaster" Target="slideMasters/slideMaster41.xml"/><Relationship Id="rId54" Type="http://schemas.openxmlformats.org/officeDocument/2006/relationships/slide" Target="slides/slide1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Master" Target="slideMasters/slideMaster28.xml"/><Relationship Id="rId36" Type="http://schemas.openxmlformats.org/officeDocument/2006/relationships/slideMaster" Target="slideMasters/slideMaster36.xml"/><Relationship Id="rId49" Type="http://schemas.openxmlformats.org/officeDocument/2006/relationships/slide" Target="slides/slide8.xml"/><Relationship Id="rId57" Type="http://schemas.openxmlformats.org/officeDocument/2006/relationships/slide" Target="slides/slide16.xml"/><Relationship Id="rId10" Type="http://schemas.openxmlformats.org/officeDocument/2006/relationships/slideMaster" Target="slideMasters/slideMaster10.xml"/><Relationship Id="rId31" Type="http://schemas.openxmlformats.org/officeDocument/2006/relationships/slideMaster" Target="slideMasters/slideMaster31.xml"/><Relationship Id="rId44" Type="http://schemas.openxmlformats.org/officeDocument/2006/relationships/slide" Target="slides/slide3.xml"/><Relationship Id="rId52" Type="http://schemas.openxmlformats.org/officeDocument/2006/relationships/slide" Target="slides/slide11.xml"/><Relationship Id="rId6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3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3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9D639F9-8FBE-4D47-A433-5DA09632C3E3}" type="datetimeFigureOut">
              <a:rPr lang="en-US"/>
              <a:pPr>
                <a:defRPr/>
              </a:pPr>
              <a:t>12/18/2013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57450" y="696913"/>
            <a:ext cx="2398713" cy="1798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06400" y="2668828"/>
            <a:ext cx="6502400" cy="6211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249"/>
            <a:ext cx="3169920" cy="4803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249"/>
            <a:ext cx="3169920" cy="4803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197364D-C55B-463C-9E58-3FEBC9E83C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739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49276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8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Those they serve, unit leaders, have some signals of their</a:t>
            </a:r>
          </a:p>
          <a:p>
            <a:r>
              <a:rPr lang="en-US" sz="18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own about commissioners.</a:t>
            </a:r>
            <a:endParaRPr lang="en-US" sz="3200" b="1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51281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4401322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endParaRPr lang="en-US" sz="1400" b="0" i="1" dirty="0"/>
          </a:p>
        </p:txBody>
      </p:sp>
    </p:spTree>
    <p:extLst>
      <p:ext uri="{BB962C8B-B14F-4D97-AF65-F5344CB8AC3E}">
        <p14:creationId xmlns:p14="http://schemas.microsoft.com/office/powerpoint/2010/main" val="15219788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endParaRPr lang="en-US" sz="1400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332882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endParaRPr lang="en-US" sz="1400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709270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97364D-C55B-463C-9E58-3FEBC9E83C4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039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4800" b="1" dirty="0" smtClean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785510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237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endParaRPr lang="en-US" sz="1600" b="1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2523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500005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Alert unit commissioners to check these indicators constantly—using them to head off disaster if the signals are bad and to commend unit people if the signals are good.</a:t>
            </a:r>
          </a:p>
          <a:p>
            <a:pPr>
              <a:buNone/>
            </a:pPr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390056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All the time ;-)</a:t>
            </a:r>
          </a:p>
        </p:txBody>
      </p:sp>
    </p:spTree>
    <p:extLst>
      <p:ext uri="{BB962C8B-B14F-4D97-AF65-F5344CB8AC3E}">
        <p14:creationId xmlns:p14="http://schemas.microsoft.com/office/powerpoint/2010/main" val="3259438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endParaRPr lang="en-US" sz="1600" b="1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73724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endParaRPr lang="en-US" sz="1600" b="1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47055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endParaRPr lang="en-US" sz="1600" b="1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5678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39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6BD3BB-2663-42A8-823D-A4A94D4BF8B9}" type="datetime1">
              <a:rPr lang="en-US" smtClean="0"/>
              <a:pPr>
                <a:defRPr/>
              </a:pPr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DE3366-C31E-43CF-90E9-48B09332E0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49E06E-BE7D-4CAE-B57E-B8C3BC61624C}" type="datetime1">
              <a:rPr lang="en-US" smtClean="0"/>
              <a:pPr>
                <a:defRPr/>
              </a:pPr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6535AD-D556-46FE-B23E-34EDA9EB0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732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732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467382-A389-4B15-B235-FA71E72DF90C}" type="datetime1">
              <a:rPr lang="en-US" smtClean="0"/>
              <a:pPr>
                <a:defRPr/>
              </a:pPr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3E6A72-8448-4BE3-B001-7A57D5E1D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686800" y="6508750"/>
            <a:ext cx="412750" cy="365125"/>
          </a:xfrm>
        </p:spPr>
        <p:txBody>
          <a:bodyPr/>
          <a:lstStyle>
            <a:lvl1pPr>
              <a:defRPr/>
            </a:lvl1pPr>
          </a:lstStyle>
          <a:p>
            <a:fld id="{BE238B9C-D53A-444D-9C87-7E9126D60B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686800" y="6508750"/>
            <a:ext cx="412750" cy="365125"/>
          </a:xfrm>
        </p:spPr>
        <p:txBody>
          <a:bodyPr/>
          <a:lstStyle>
            <a:lvl1pPr>
              <a:defRPr/>
            </a:lvl1pPr>
          </a:lstStyle>
          <a:p>
            <a:fld id="{BE238B9C-D53A-444D-9C87-7E9126D60B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C92B2311-2AEF-433F-8673-CCFB18527A70}" type="datetime1">
              <a:rPr lang="en-US" smtClean="0"/>
              <a:pPr/>
              <a:t>12/18/2013</a:t>
            </a:fld>
            <a:endParaRPr lang="en-US"/>
          </a:p>
        </p:txBody>
      </p:sp>
      <p:pic>
        <p:nvPicPr>
          <p:cNvPr id="7" name="Picture 6" descr="ArcherSilo_blue.png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 flipH="1">
            <a:off x="1219200" y="5852160"/>
            <a:ext cx="438137" cy="1005840"/>
          </a:xfrm>
          <a:prstGeom prst="rect">
            <a:avLst/>
          </a:prstGeom>
        </p:spPr>
      </p:pic>
      <p:pic>
        <p:nvPicPr>
          <p:cNvPr id="8" name="Picture 7" descr="SailboatSilo_Blue.png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</a:blip>
          <a:stretch>
            <a:fillRect/>
          </a:stretch>
        </p:blipFill>
        <p:spPr>
          <a:xfrm rot="21040841">
            <a:off x="1234300" y="2415080"/>
            <a:ext cx="749973" cy="1188720"/>
          </a:xfrm>
          <a:prstGeom prst="rect">
            <a:avLst/>
          </a:prstGeom>
        </p:spPr>
      </p:pic>
      <p:pic>
        <p:nvPicPr>
          <p:cNvPr id="9" name="Picture 8" descr="ScubaSilo_blue.png"/>
          <p:cNvPicPr>
            <a:picLocks noChangeAspect="1"/>
          </p:cNvPicPr>
          <p:nvPr userDrawn="1"/>
        </p:nvPicPr>
        <p:blipFill>
          <a:blip r:embed="rId4" cstate="print">
            <a:lum bright="70000" contrast="-70000"/>
          </a:blip>
          <a:stretch>
            <a:fillRect/>
          </a:stretch>
        </p:blipFill>
        <p:spPr>
          <a:xfrm>
            <a:off x="990600" y="4495800"/>
            <a:ext cx="759848" cy="767068"/>
          </a:xfrm>
          <a:prstGeom prst="rect">
            <a:avLst/>
          </a:prstGeom>
        </p:spPr>
      </p:pic>
      <p:pic>
        <p:nvPicPr>
          <p:cNvPr id="10" name="Picture 9" descr="RappelSilo_blue.png"/>
          <p:cNvPicPr>
            <a:picLocks noChangeAspect="1"/>
          </p:cNvPicPr>
          <p:nvPr userDrawn="1"/>
        </p:nvPicPr>
        <p:blipFill>
          <a:blip r:embed="rId5" cstate="print">
            <a:lum bright="70000" contrast="-70000"/>
          </a:blip>
          <a:stretch>
            <a:fillRect/>
          </a:stretch>
        </p:blipFill>
        <p:spPr>
          <a:xfrm>
            <a:off x="14197" y="5181600"/>
            <a:ext cx="671603" cy="1737360"/>
          </a:xfrm>
          <a:prstGeom prst="rect">
            <a:avLst/>
          </a:prstGeom>
        </p:spPr>
      </p:pic>
      <p:pic>
        <p:nvPicPr>
          <p:cNvPr id="11" name="Picture 10" descr="KayakSilo_blue.png"/>
          <p:cNvPicPr>
            <a:picLocks noChangeAspect="1"/>
          </p:cNvPicPr>
          <p:nvPr userDrawn="1"/>
        </p:nvPicPr>
        <p:blipFill>
          <a:blip r:embed="rId6" cstate="print">
            <a:lum bright="70000" contrast="-70000"/>
          </a:blip>
          <a:stretch>
            <a:fillRect/>
          </a:stretch>
        </p:blipFill>
        <p:spPr>
          <a:xfrm>
            <a:off x="-228600" y="3733800"/>
            <a:ext cx="1043755" cy="548640"/>
          </a:xfrm>
          <a:prstGeom prst="rect">
            <a:avLst/>
          </a:prstGeom>
        </p:spPr>
      </p:pic>
      <p:pic>
        <p:nvPicPr>
          <p:cNvPr id="12" name="Picture 11" descr="ZiplineSilo_Blue.png"/>
          <p:cNvPicPr>
            <a:picLocks noChangeAspect="1"/>
          </p:cNvPicPr>
          <p:nvPr userDrawn="1"/>
        </p:nvPicPr>
        <p:blipFill>
          <a:blip r:embed="rId7" cstate="print">
            <a:lum bright="70000" contrast="-70000"/>
          </a:blip>
          <a:stretch>
            <a:fillRect/>
          </a:stretch>
        </p:blipFill>
        <p:spPr>
          <a:xfrm>
            <a:off x="381000" y="1905000"/>
            <a:ext cx="713275" cy="91440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59B06E-588A-49D7-A36A-551D51B119B7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12/18/2013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E4D886-028A-4207-B8C1-3AFC87907693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6BD3BB-2663-42A8-823D-A4A94D4BF8B9}" type="datetime1">
              <a:rPr lang="en-US">
                <a:solidFill>
                  <a:srgbClr val="000000"/>
                </a:solidFill>
              </a:rPr>
              <a:pPr>
                <a:defRPr/>
              </a:pPr>
              <a:t>12/18/2013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DE3366-C31E-43CF-90E9-48B09332E0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FCC476-105B-439D-8BA2-EF5C153D941E}" type="datetime1">
              <a:rPr lang="en-US" smtClean="0"/>
              <a:pPr>
                <a:defRPr/>
              </a:pPr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07BA663-5539-4382-90A0-63C46CA9C8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A03873-4EE0-412C-9EF1-A26CAFE00F88}" type="datetime1">
              <a:rPr lang="en-US" smtClean="0"/>
              <a:pPr>
                <a:defRPr/>
              </a:pPr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895AE8-E99A-422E-8EF4-9965F55A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D13CFF-768A-4BA3-9F3D-0B5D8DC650C1}" type="datetime1">
              <a:rPr lang="en-US" smtClean="0"/>
              <a:pPr>
                <a:defRPr/>
              </a:pPr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37B13C-5FFD-4E14-9EBB-DEEB0A7772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1DABB9-AFE8-4C1E-873B-568143FD6256}" type="datetime1">
              <a:rPr lang="en-US" smtClean="0"/>
              <a:pPr>
                <a:defRPr/>
              </a:pPr>
              <a:t>12/18/2013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750FBF-6542-48CF-AC68-96A611F50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ECA120-9537-4FBE-8032-364866FAA7F6}" type="datetime1">
              <a:rPr lang="en-US" smtClean="0"/>
              <a:pPr>
                <a:defRPr/>
              </a:pPr>
              <a:t>12/18/2013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AA48D3-A8F5-4504-B263-F741EB97C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11FFB3D-7665-4A26-8095-B1AB3F213571}" type="datetime1">
              <a:rPr lang="en-US" smtClean="0"/>
              <a:pPr>
                <a:defRPr/>
              </a:pPr>
              <a:t>12/18/2013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708BE2-7196-4B78-B3B8-8E814461D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1D9EEC-A195-4491-A6D7-D3CB0F20B040}" type="datetime1">
              <a:rPr lang="en-US" smtClean="0"/>
              <a:pPr>
                <a:defRPr/>
              </a:pPr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7D6A6E-5904-4190-A347-DA1F3E5F6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E32942-E94F-4114-A253-56F3EA8ADB65}" type="datetime1">
              <a:rPr lang="en-US" smtClean="0"/>
              <a:pPr>
                <a:defRPr/>
              </a:pPr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B7E973-1373-4601-8BBA-82EF8EF12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16.xml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17.xml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18.xml"/></Relationships>
</file>

<file path=ppt/slideMasters/_rels/slideMaster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1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Masters/_rels/slideMaster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20.xml"/></Relationships>
</file>

<file path=ppt/slideMasters/_rels/slideMaster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21.xml"/></Relationships>
</file>

<file path=ppt/slideMasters/_rels/slideMaster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22.xml"/></Relationships>
</file>

<file path=ppt/slideMasters/_rels/slideMaster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23.xml"/></Relationships>
</file>

<file path=ppt/slideMasters/_rels/slideMaster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24.xml"/></Relationships>
</file>

<file path=ppt/slideMasters/_rels/slideMaster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25.xml"/></Relationships>
</file>

<file path=ppt/slideMasters/_rels/slideMaster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26.xml"/></Relationships>
</file>

<file path=ppt/slideMasters/_rels/slideMaster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27.xml"/></Relationships>
</file>

<file path=ppt/slideMasters/_rels/slideMaster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28.xml"/></Relationships>
</file>

<file path=ppt/slideMasters/_rels/slideMaster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2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Masters/_rels/slideMaster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30.xml"/></Relationships>
</file>

<file path=ppt/slideMasters/_rels/slideMaster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31.xml"/></Relationships>
</file>

<file path=ppt/slideMasters/_rels/slideMaster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32.xml"/></Relationships>
</file>

<file path=ppt/slideMasters/_rels/slideMaster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33.xml"/></Relationships>
</file>

<file path=ppt/slideMasters/_rels/slideMaster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34.xml"/></Relationships>
</file>

<file path=ppt/slideMasters/_rels/slideMaster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35.xml"/></Relationships>
</file>

<file path=ppt/slideMasters/_rels/slideMaster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36.xml"/></Relationships>
</file>

<file path=ppt/slideMasters/_rels/slideMaster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37.xml"/></Relationships>
</file>

<file path=ppt/slideMasters/_rels/slideMaster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38.xml"/></Relationships>
</file>

<file path=ppt/slideMasters/_rels/slideMaster39.xml.rels><?xml version="1.0" encoding="UTF-8" standalone="yes"?>
<Relationships xmlns="http://schemas.openxmlformats.org/package/2006/relationships"><Relationship Id="rId2" Type="http://schemas.openxmlformats.org/officeDocument/2006/relationships/theme" Target="../theme/theme39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4.xml"/></Relationships>
</file>

<file path=ppt/slideMasters/_rels/slideMaster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0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Masters/_rels/slideMaster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41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0D497-BA50-4E50-9440-6BF2DC0BBF21}" type="datetime1">
              <a:rPr lang="en-US" smtClean="0"/>
              <a:pPr>
                <a:defRPr/>
              </a:pPr>
              <a:t>12/18/2013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CFE8B65-1B13-4C96-A2C2-3758BD889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12/18/2013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12/18/2013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12/18/2013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12/18/2013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12/18/2013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12/18/2013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12/18/2013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12/18/2013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12/18/2013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12/18/2013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Prepared_For_LifeREV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5863" y="6565900"/>
            <a:ext cx="1074737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AnnivGrStandard_White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86013" y="6473825"/>
            <a:ext cx="18319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-14288" y="0"/>
            <a:ext cx="2098676" cy="687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alibri"/>
              <a:cs typeface="+mn-cs"/>
            </a:endParaRPr>
          </a:p>
        </p:txBody>
      </p:sp>
      <p:pic>
        <p:nvPicPr>
          <p:cNvPr id="1029" name="Picture 10" descr="FDL_4K.pn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3838" y="280988"/>
            <a:ext cx="1658937" cy="189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2408238" y="274638"/>
            <a:ext cx="62023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408238" y="1600200"/>
            <a:ext cx="62785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29375"/>
            <a:ext cx="4127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95B3D7"/>
                </a:solidFill>
                <a:latin typeface="Helvetica" pitchFamily="-105" charset="0"/>
              </a:defRPr>
            </a:lvl1pPr>
          </a:lstStyle>
          <a:p>
            <a:pPr defTabSz="457200"/>
            <a:fld id="{1481B88F-FA56-43D8-81ED-34726747F236}" type="slidenum">
              <a:rPr lang="en-US">
                <a:cs typeface="+mn-cs"/>
              </a:rPr>
              <a:pPr defTabSz="457200"/>
              <a:t>‹#›</a:t>
            </a:fld>
            <a:endParaRPr lang="en-US">
              <a:cs typeface="+mn-cs"/>
            </a:endParaRP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5503863" y="6429375"/>
            <a:ext cx="1855787" cy="365125"/>
          </a:xfrm>
          <a:custGeom>
            <a:avLst/>
            <a:gdLst>
              <a:gd name="connsiteX0" fmla="*/ 0 w 595382"/>
              <a:gd name="connsiteY0" fmla="*/ 0 h 365125"/>
              <a:gd name="connsiteX1" fmla="*/ 595382 w 595382"/>
              <a:gd name="connsiteY1" fmla="*/ 0 h 365125"/>
              <a:gd name="connsiteX2" fmla="*/ 595382 w 595382"/>
              <a:gd name="connsiteY2" fmla="*/ 365125 h 365125"/>
              <a:gd name="connsiteX3" fmla="*/ 0 w 595382"/>
              <a:gd name="connsiteY3" fmla="*/ 365125 h 365125"/>
              <a:gd name="connsiteX4" fmla="*/ 0 w 595382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5382" h="365125">
                <a:moveTo>
                  <a:pt x="0" y="0"/>
                </a:moveTo>
                <a:lnTo>
                  <a:pt x="595382" y="0"/>
                </a:lnTo>
                <a:lnTo>
                  <a:pt x="595382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95B3D7"/>
                </a:solidFill>
                <a:latin typeface="Helvetica" pitchFamily="-105" charset="0"/>
              </a:defRPr>
            </a:lvl1pPr>
          </a:lstStyle>
          <a:p>
            <a:pPr defTabSz="457200"/>
            <a:fld id="{75C22859-872D-41F4-BB79-2658EB370F52}" type="datetime1">
              <a:rPr lang="en-US" smtClean="0">
                <a:cs typeface="+mn-cs"/>
              </a:rPr>
              <a:pPr defTabSz="457200"/>
              <a:t>12/18/2013</a:t>
            </a:fld>
            <a:endParaRPr lang="en-US">
              <a:cs typeface="+mn-cs"/>
            </a:endParaRPr>
          </a:p>
        </p:txBody>
      </p:sp>
      <p:sp>
        <p:nvSpPr>
          <p:cNvPr id="17" name="Rectangle 16"/>
          <p:cNvSpPr/>
          <p:nvPr userDrawn="1"/>
        </p:nvSpPr>
        <p:spPr>
          <a:xfrm flipV="1">
            <a:off x="2089150" y="0"/>
            <a:ext cx="44450" cy="6858000"/>
          </a:xfrm>
          <a:prstGeom prst="rect">
            <a:avLst/>
          </a:prstGeom>
          <a:solidFill>
            <a:srgbClr val="CF00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Helvetica"/>
          <a:ea typeface="ＭＳ Ｐゴシック" pitchFamily="-105" charset="-128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2pPr>
      <a:lvl3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3pPr>
      <a:lvl4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4pPr>
      <a:lvl5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1400" b="1" i="1"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200" i="1"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12/18/2013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12/18/2013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12/18/2013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12/18/2013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12/18/2013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12/18/2013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12/18/2013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12/18/2013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12/18/2013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12/18/2013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004176"/>
            </a:gs>
            <a:gs pos="100000">
              <a:srgbClr val="005AA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Prepared_For_LifeREV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5863" y="6565900"/>
            <a:ext cx="1074737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AnnivGrStandard_White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86013" y="6473825"/>
            <a:ext cx="18319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-14288" y="0"/>
            <a:ext cx="2098676" cy="687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alibri"/>
              <a:cs typeface="+mn-cs"/>
            </a:endParaRPr>
          </a:p>
        </p:txBody>
      </p:sp>
      <p:pic>
        <p:nvPicPr>
          <p:cNvPr id="1029" name="Picture 10" descr="FDL_4K.pn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3838" y="280988"/>
            <a:ext cx="1658937" cy="189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2408238" y="274638"/>
            <a:ext cx="62023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408238" y="1600200"/>
            <a:ext cx="62785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29375"/>
            <a:ext cx="4127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95B3D7"/>
                </a:solidFill>
                <a:latin typeface="Helvetica" pitchFamily="-105" charset="0"/>
              </a:defRPr>
            </a:lvl1pPr>
          </a:lstStyle>
          <a:p>
            <a:pPr defTabSz="457200"/>
            <a:fld id="{1481B88F-FA56-43D8-81ED-34726747F236}" type="slidenum">
              <a:rPr lang="en-US">
                <a:cs typeface="+mn-cs"/>
              </a:rPr>
              <a:pPr defTabSz="457200"/>
              <a:t>‹#›</a:t>
            </a:fld>
            <a:endParaRPr lang="en-US">
              <a:cs typeface="+mn-cs"/>
            </a:endParaRP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5503863" y="6429375"/>
            <a:ext cx="1855787" cy="365125"/>
          </a:xfrm>
          <a:custGeom>
            <a:avLst/>
            <a:gdLst>
              <a:gd name="connsiteX0" fmla="*/ 0 w 595382"/>
              <a:gd name="connsiteY0" fmla="*/ 0 h 365125"/>
              <a:gd name="connsiteX1" fmla="*/ 595382 w 595382"/>
              <a:gd name="connsiteY1" fmla="*/ 0 h 365125"/>
              <a:gd name="connsiteX2" fmla="*/ 595382 w 595382"/>
              <a:gd name="connsiteY2" fmla="*/ 365125 h 365125"/>
              <a:gd name="connsiteX3" fmla="*/ 0 w 595382"/>
              <a:gd name="connsiteY3" fmla="*/ 365125 h 365125"/>
              <a:gd name="connsiteX4" fmla="*/ 0 w 595382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5382" h="365125">
                <a:moveTo>
                  <a:pt x="0" y="0"/>
                </a:moveTo>
                <a:lnTo>
                  <a:pt x="595382" y="0"/>
                </a:lnTo>
                <a:lnTo>
                  <a:pt x="595382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95B3D7"/>
                </a:solidFill>
                <a:latin typeface="Helvetica" pitchFamily="-105" charset="0"/>
              </a:defRPr>
            </a:lvl1pPr>
          </a:lstStyle>
          <a:p>
            <a:pPr defTabSz="457200"/>
            <a:fld id="{9E305554-BC54-4800-A677-42E5E0945AE9}" type="datetime1">
              <a:rPr lang="en-US" smtClean="0">
                <a:cs typeface="+mn-cs"/>
              </a:rPr>
              <a:pPr defTabSz="457200"/>
              <a:t>12/18/2013</a:t>
            </a:fld>
            <a:endParaRPr lang="en-US">
              <a:cs typeface="+mn-cs"/>
            </a:endParaRPr>
          </a:p>
        </p:txBody>
      </p:sp>
      <p:sp>
        <p:nvSpPr>
          <p:cNvPr id="17" name="Rectangle 16"/>
          <p:cNvSpPr/>
          <p:nvPr userDrawn="1"/>
        </p:nvSpPr>
        <p:spPr>
          <a:xfrm flipV="1">
            <a:off x="2089150" y="0"/>
            <a:ext cx="44450" cy="6858000"/>
          </a:xfrm>
          <a:prstGeom prst="rect">
            <a:avLst/>
          </a:prstGeom>
          <a:solidFill>
            <a:srgbClr val="CF00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Helvetica"/>
          <a:ea typeface="ＭＳ Ｐゴシック" pitchFamily="-105" charset="-128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2pPr>
      <a:lvl3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3pPr>
      <a:lvl4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4pPr>
      <a:lvl5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1400" b="1" i="1"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200" i="1"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12/18/2013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12/18/2013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12/18/2013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12/18/2013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12/18/2013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12/18/2013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12/18/2013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12/18/2013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12/18/2013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8EE4A8B-2964-4893-B487-61A0523DF904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12/18/2013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D93961F-EB88-404B-A244-0F3CFE64F8D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solidFill>
            <a:srgbClr val="00B050"/>
          </a:solid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12/18/2013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0D497-BA50-4E50-9440-6BF2DC0BBF2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12/18/2013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CFE8B65-1B13-4C96-A2C2-3758BD88947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solidFill>
            <a:srgbClr val="00B050"/>
          </a:solid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0D497-BA50-4E50-9440-6BF2DC0BBF2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12/18/2013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CFE8B65-1B13-4C96-A2C2-3758BD88947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1118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12/18/2013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12/18/2013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12/18/2013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12/18/2013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12/18/2013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ubtitle 2"/>
          <p:cNvSpPr>
            <a:spLocks noGrp="1"/>
          </p:cNvSpPr>
          <p:nvPr>
            <p:ph type="subTitle" idx="4294967295"/>
          </p:nvPr>
        </p:nvSpPr>
        <p:spPr>
          <a:xfrm>
            <a:off x="685800" y="3124200"/>
            <a:ext cx="7772400" cy="2514600"/>
          </a:xfrm>
        </p:spPr>
        <p:txBody>
          <a:bodyPr lIns="45720" rIns="45720"/>
          <a:lstStyle/>
          <a:p>
            <a:pPr marL="0" indent="0" algn="r">
              <a:buFont typeface="Wingdings 3" pitchFamily="18" charset="2"/>
              <a:buNone/>
            </a:pPr>
            <a:r>
              <a:rPr lang="en-US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COMMISSIONER CABINET</a:t>
            </a:r>
            <a:endParaRPr 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r">
              <a:buFont typeface="Wingdings 3" pitchFamily="18" charset="2"/>
              <a:buNone/>
            </a:pPr>
            <a:r>
              <a:rPr lang="en-US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Monthly Training</a:t>
            </a:r>
            <a:endParaRPr 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9220" name="Picture 3" descr="Untitled.jpg"/>
          <p:cNvPicPr>
            <a:picLocks noChangeAspect="1"/>
          </p:cNvPicPr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3608388" y="533400"/>
            <a:ext cx="19272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Lucida Sans Unicode"/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Lucida Sans Unicode"/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229" name="Picture 13" descr="AnnivGrStandard_White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6159500"/>
            <a:ext cx="2895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8229600" cy="1477962"/>
          </a:xfrm>
          <a:noFill/>
        </p:spPr>
        <p:txBody>
          <a:bodyPr>
            <a:noAutofit/>
          </a:bodyPr>
          <a:lstStyle/>
          <a:p>
            <a:r>
              <a:rPr lang="en-US" sz="4400" dirty="0" smtClean="0"/>
              <a:t>Early Warning Signs</a:t>
            </a:r>
            <a:endParaRPr lang="en-US" sz="4400" cap="small" dirty="0"/>
          </a:p>
        </p:txBody>
      </p:sp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>
          <a:xfrm>
            <a:off x="457200" y="1534413"/>
            <a:ext cx="6400800" cy="4525962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Reversal!</a:t>
            </a:r>
          </a:p>
          <a:p>
            <a:r>
              <a:rPr lang="en-US" sz="3200" dirty="0"/>
              <a:t>Unit commissioners are not the only ones with radar.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8229600" cy="1477962"/>
          </a:xfrm>
          <a:noFill/>
        </p:spPr>
        <p:txBody>
          <a:bodyPr>
            <a:noAutofit/>
          </a:bodyPr>
          <a:lstStyle/>
          <a:p>
            <a:r>
              <a:rPr lang="en-US" sz="4400" dirty="0" smtClean="0"/>
              <a:t>Danger Signals</a:t>
            </a:r>
            <a:endParaRPr lang="en-US" sz="4400" cap="small" dirty="0"/>
          </a:p>
        </p:txBody>
      </p:sp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>
          <a:xfrm>
            <a:off x="457200" y="1528950"/>
            <a:ext cx="8915400" cy="4525962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Frequently Heard…</a:t>
            </a:r>
          </a:p>
          <a:p>
            <a:r>
              <a:rPr lang="en-US" sz="2800" dirty="0"/>
              <a:t>Commissioners? What’s </a:t>
            </a:r>
            <a:r>
              <a:rPr lang="en-US" sz="2800" dirty="0" smtClean="0"/>
              <a:t>a Commissioner?</a:t>
            </a:r>
          </a:p>
          <a:p>
            <a:r>
              <a:rPr lang="en-US" sz="2800" dirty="0"/>
              <a:t>They always </a:t>
            </a:r>
            <a:r>
              <a:rPr lang="en-US" sz="2800" dirty="0" smtClean="0"/>
              <a:t>want something</a:t>
            </a:r>
          </a:p>
          <a:p>
            <a:r>
              <a:rPr lang="en-US" sz="2800" dirty="0"/>
              <a:t>They interrupt </a:t>
            </a:r>
            <a:r>
              <a:rPr lang="en-US" sz="2800" dirty="0" smtClean="0"/>
              <a:t>my meetings</a:t>
            </a:r>
          </a:p>
          <a:p>
            <a:r>
              <a:rPr lang="en-US" sz="2800" dirty="0"/>
              <a:t>They are never there </a:t>
            </a:r>
            <a:r>
              <a:rPr lang="en-US" sz="2800" dirty="0" smtClean="0"/>
              <a:t>when you </a:t>
            </a:r>
            <a:r>
              <a:rPr lang="en-US" sz="2800" dirty="0"/>
              <a:t>need </a:t>
            </a:r>
            <a:r>
              <a:rPr lang="en-US" sz="2800" dirty="0" smtClean="0"/>
              <a:t>them</a:t>
            </a:r>
          </a:p>
          <a:p>
            <a:r>
              <a:rPr lang="en-US" sz="2800" dirty="0"/>
              <a:t>I can’t depend on </a:t>
            </a:r>
            <a:r>
              <a:rPr lang="en-US" sz="2800" dirty="0" smtClean="0"/>
              <a:t>them</a:t>
            </a:r>
          </a:p>
          <a:p>
            <a:r>
              <a:rPr lang="en-US" sz="2800" dirty="0"/>
              <a:t>All they do is wear </a:t>
            </a:r>
            <a:r>
              <a:rPr lang="en-US" sz="2800" dirty="0" smtClean="0"/>
              <a:t>red jackets &amp; </a:t>
            </a:r>
            <a:r>
              <a:rPr lang="en-US" sz="2800" dirty="0"/>
              <a:t>drink </a:t>
            </a:r>
            <a:r>
              <a:rPr lang="en-US" sz="2800" dirty="0" smtClean="0"/>
              <a:t>coffee</a:t>
            </a:r>
          </a:p>
          <a:p>
            <a:r>
              <a:rPr lang="en-US" sz="2800" dirty="0"/>
              <a:t>‘‘I wish that </a:t>
            </a:r>
            <a:r>
              <a:rPr lang="en-US" sz="2800" dirty="0" err="1"/>
              <a:t>guy’d</a:t>
            </a:r>
            <a:r>
              <a:rPr lang="en-US" sz="2800" dirty="0"/>
              <a:t> get </a:t>
            </a:r>
            <a:r>
              <a:rPr lang="en-US" sz="2800" dirty="0" smtClean="0"/>
              <a:t>off my </a:t>
            </a:r>
            <a:r>
              <a:rPr lang="en-US" sz="2800" dirty="0"/>
              <a:t>back. . . .’’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6029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8229600" cy="1477962"/>
          </a:xfrm>
          <a:noFill/>
        </p:spPr>
        <p:txBody>
          <a:bodyPr>
            <a:noAutofit/>
          </a:bodyPr>
          <a:lstStyle/>
          <a:p>
            <a:r>
              <a:rPr lang="en-US" sz="4400" dirty="0" smtClean="0"/>
              <a:t>Early Warning Signs</a:t>
            </a:r>
            <a:endParaRPr lang="en-US" sz="4400" cap="small" dirty="0"/>
          </a:p>
        </p:txBody>
      </p:sp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>
          <a:xfrm>
            <a:off x="457200" y="1528950"/>
            <a:ext cx="8458200" cy="2514600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Other Signals?</a:t>
            </a:r>
          </a:p>
          <a:p>
            <a:r>
              <a:rPr lang="en-US" sz="3200" dirty="0" smtClean="0"/>
              <a:t>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8229600" cy="1477962"/>
          </a:xfrm>
          <a:noFill/>
        </p:spPr>
        <p:txBody>
          <a:bodyPr>
            <a:noAutofit/>
          </a:bodyPr>
          <a:lstStyle/>
          <a:p>
            <a:r>
              <a:rPr lang="en-US" sz="4400" dirty="0" smtClean="0"/>
              <a:t>Early Warning Signs</a:t>
            </a:r>
            <a:endParaRPr lang="en-US" sz="4400" cap="small" dirty="0"/>
          </a:p>
        </p:txBody>
      </p:sp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>
          <a:xfrm>
            <a:off x="457200" y="1528950"/>
            <a:ext cx="8458200" cy="3500250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Great Signal System!</a:t>
            </a:r>
            <a:endParaRPr lang="en-US" sz="2800" b="1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sz="3200" dirty="0" smtClean="0"/>
              <a:t>Journey to Excellence provides an early warning of potential problems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023" y="4114800"/>
            <a:ext cx="4267200" cy="2322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47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8229600" cy="1477962"/>
          </a:xfrm>
          <a:noFill/>
        </p:spPr>
        <p:txBody>
          <a:bodyPr>
            <a:noAutofit/>
          </a:bodyPr>
          <a:lstStyle/>
          <a:p>
            <a:r>
              <a:rPr lang="en-US" sz="4400" dirty="0" smtClean="0"/>
              <a:t>Early Warning Signs</a:t>
            </a:r>
            <a:endParaRPr lang="en-US" sz="4400" cap="small" dirty="0"/>
          </a:p>
        </p:txBody>
      </p:sp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>
          <a:xfrm>
            <a:off x="457200" y="1528950"/>
            <a:ext cx="8458200" cy="4643250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Assess Unit Performance</a:t>
            </a:r>
            <a:endParaRPr lang="en-US" sz="2800" b="1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sz="2800" dirty="0"/>
              <a:t> Advancement </a:t>
            </a:r>
          </a:p>
          <a:p>
            <a:r>
              <a:rPr lang="en-US" sz="2800" dirty="0" smtClean="0"/>
              <a:t>Camping </a:t>
            </a:r>
            <a:endParaRPr lang="en-US" sz="2800" dirty="0"/>
          </a:p>
          <a:p>
            <a:r>
              <a:rPr lang="en-US" sz="2800" dirty="0" smtClean="0"/>
              <a:t>Service </a:t>
            </a:r>
            <a:r>
              <a:rPr lang="en-US" sz="2800" dirty="0"/>
              <a:t>projects </a:t>
            </a:r>
          </a:p>
          <a:p>
            <a:r>
              <a:rPr lang="en-US" sz="2800" dirty="0" smtClean="0"/>
              <a:t>Training </a:t>
            </a:r>
            <a:endParaRPr lang="en-US" sz="2800" dirty="0"/>
          </a:p>
          <a:p>
            <a:r>
              <a:rPr lang="en-US" sz="2800" dirty="0" smtClean="0"/>
              <a:t>Membership </a:t>
            </a:r>
            <a:endParaRPr lang="en-US" sz="2800" dirty="0"/>
          </a:p>
          <a:p>
            <a:r>
              <a:rPr lang="en-US" sz="2800" dirty="0" smtClean="0"/>
              <a:t>Retention </a:t>
            </a:r>
            <a:endParaRPr lang="en-US" sz="2800" dirty="0"/>
          </a:p>
          <a:p>
            <a:r>
              <a:rPr lang="en-US" sz="2800" dirty="0" smtClean="0"/>
              <a:t>Leadership </a:t>
            </a:r>
            <a:endParaRPr lang="en-US" sz="2800" dirty="0"/>
          </a:p>
          <a:p>
            <a:r>
              <a:rPr lang="en-US" sz="2800" dirty="0" smtClean="0"/>
              <a:t>Budget 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023" y="4114800"/>
            <a:ext cx="4267200" cy="2322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12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pPr marL="365125" indent="-255588" algn="ctr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6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rPr>
              <a:t>Discuss!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E3366-C31E-43CF-90E9-48B09332E02E}" type="slidenum">
              <a:rPr lang="en-US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772" name="Picture 13" descr="AnnivGrStandard_Whit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0777" name="Picture 9" descr="JTE_Logo_B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838200"/>
            <a:ext cx="7678738" cy="4572000"/>
          </a:xfrm>
          <a:prstGeom prst="rect">
            <a:avLst/>
          </a:prstGeom>
          <a:noFill/>
          <a:effectLst>
            <a:glow rad="38100">
              <a:schemeClr val="tx1">
                <a:alpha val="60000"/>
              </a:schemeClr>
            </a:glow>
            <a:softEdge rad="0"/>
          </a:effectLst>
          <a:scene3d>
            <a:camera prst="orthographicFront"/>
            <a:lightRig rig="threePt" dir="t"/>
          </a:scene3d>
          <a:sp3d>
            <a:bevelT w="0" h="0"/>
          </a:sp3d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>
          <a:xfrm>
            <a:off x="1487487" y="3429000"/>
            <a:ext cx="6589713" cy="1944687"/>
          </a:xfrm>
        </p:spPr>
        <p:txBody>
          <a:bodyPr/>
          <a:lstStyle/>
          <a:p>
            <a:pPr marL="0" indent="0" algn="r" eaLnBrk="1" hangingPunct="1">
              <a:buNone/>
            </a:pPr>
            <a:r>
              <a:rPr lang="en-US" sz="4800" dirty="0" smtClean="0">
                <a:latin typeface="Lucida Sans Unicode" pitchFamily="34" charset="0"/>
              </a:rPr>
              <a:t>Early Warning Signs</a:t>
            </a:r>
          </a:p>
        </p:txBody>
      </p:sp>
      <p:sp>
        <p:nvSpPr>
          <p:cNvPr id="15365" name="Text Placeholder 2"/>
          <p:cNvSpPr>
            <a:spLocks/>
          </p:cNvSpPr>
          <p:nvPr/>
        </p:nvSpPr>
        <p:spPr bwMode="auto">
          <a:xfrm>
            <a:off x="1066800" y="1143000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ts val="400"/>
              </a:spcBef>
              <a:buClr>
                <a:srgbClr val="AD2E27"/>
              </a:buClr>
              <a:buSzPct val="68000"/>
              <a:buFont typeface="Wingdings 3" pitchFamily="18" charset="2"/>
              <a:buNone/>
            </a:pPr>
            <a:r>
              <a:rPr lang="en-US" sz="5400" b="1" dirty="0" smtClean="0">
                <a:solidFill>
                  <a:srgbClr val="AD2E2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Lucida Sans Unicode" pitchFamily="34" charset="0"/>
              </a:rPr>
              <a:t>Kimberly </a:t>
            </a:r>
            <a:r>
              <a:rPr lang="en-US" sz="5400" b="1" dirty="0" err="1" smtClean="0">
                <a:solidFill>
                  <a:srgbClr val="AD2E2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Lucida Sans Unicode" pitchFamily="34" charset="0"/>
              </a:rPr>
              <a:t>Krapp</a:t>
            </a:r>
            <a:r>
              <a:rPr lang="en-US" sz="5400" b="1" dirty="0" smtClean="0">
                <a:solidFill>
                  <a:srgbClr val="AD2E2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Lucida Sans Unicode" pitchFamily="34" charset="0"/>
              </a:rPr>
              <a:t> </a:t>
            </a:r>
          </a:p>
          <a:p>
            <a:pPr algn="r">
              <a:spcBef>
                <a:spcPts val="400"/>
              </a:spcBef>
              <a:buClr>
                <a:srgbClr val="AD2E27"/>
              </a:buClr>
              <a:buSzPct val="68000"/>
              <a:buFont typeface="Wingdings 3" pitchFamily="18" charset="2"/>
              <a:buNone/>
            </a:pPr>
            <a:r>
              <a:rPr lang="en-US" sz="3200" dirty="0" smtClean="0">
                <a:solidFill>
                  <a:srgbClr val="F7EEDD"/>
                </a:solidFill>
                <a:latin typeface="Lucida Sans Unicode" pitchFamily="34" charset="0"/>
              </a:rPr>
              <a:t>District Commissioner</a:t>
            </a:r>
            <a:endParaRPr lang="en-US" sz="3200" dirty="0">
              <a:solidFill>
                <a:srgbClr val="F7EEDD"/>
              </a:solidFill>
              <a:latin typeface="Lucida Sans Unicode" pitchFamily="34" charset="0"/>
            </a:endParaRPr>
          </a:p>
        </p:txBody>
      </p:sp>
      <p:pic>
        <p:nvPicPr>
          <p:cNvPr id="15366" name="Picture 13" descr="AnnivGrStandard_Whit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8229600" cy="1477962"/>
          </a:xfrm>
          <a:noFill/>
        </p:spPr>
        <p:txBody>
          <a:bodyPr>
            <a:noAutofit/>
          </a:bodyPr>
          <a:lstStyle/>
          <a:p>
            <a:r>
              <a:rPr lang="en-US" sz="4400" cap="small" dirty="0" smtClean="0"/>
              <a:t>Early Warning Signs</a:t>
            </a:r>
            <a:endParaRPr lang="en-US" sz="4400" cap="small" dirty="0"/>
          </a:p>
        </p:txBody>
      </p:sp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>
          <a:xfrm>
            <a:off x="457200" y="1527142"/>
            <a:ext cx="8077200" cy="4978558"/>
          </a:xfrm>
        </p:spPr>
        <p:txBody>
          <a:bodyPr/>
          <a:lstStyle/>
          <a:p>
            <a:pPr marL="109537" indent="0">
              <a:buNone/>
            </a:pPr>
            <a:r>
              <a:rPr lang="en-US" sz="3200" dirty="0"/>
              <a:t>Airplanes, police cars, and ships at sea all have </a:t>
            </a:r>
            <a:r>
              <a:rPr lang="en-US" sz="3200" dirty="0" smtClean="0"/>
              <a:t>built-in radar </a:t>
            </a:r>
            <a:r>
              <a:rPr lang="en-US" sz="3200" dirty="0"/>
              <a:t>systems to provide early warning of things just </a:t>
            </a:r>
            <a:r>
              <a:rPr lang="en-US" sz="3200" dirty="0" smtClean="0"/>
              <a:t>over the </a:t>
            </a:r>
            <a:r>
              <a:rPr lang="en-US" sz="3200" dirty="0"/>
              <a:t>horizon.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1800" dirty="0" smtClean="0"/>
          </a:p>
          <a:p>
            <a:pPr marL="109537" indent="0">
              <a:buNone/>
            </a:pPr>
            <a:r>
              <a:rPr lang="en-US" sz="3200" dirty="0" smtClean="0"/>
              <a:t>Commissioners </a:t>
            </a:r>
            <a:r>
              <a:rPr lang="en-US" sz="3200" dirty="0"/>
              <a:t>also have built-in radar </a:t>
            </a:r>
            <a:r>
              <a:rPr lang="en-US" sz="3200" dirty="0" smtClean="0"/>
              <a:t>of sorts </a:t>
            </a:r>
            <a:r>
              <a:rPr lang="en-US" sz="3200" dirty="0"/>
              <a:t>to get advance signals of good and bad </a:t>
            </a:r>
            <a:r>
              <a:rPr lang="en-US" sz="3200" dirty="0" smtClean="0"/>
              <a:t>conditions in </a:t>
            </a:r>
            <a:r>
              <a:rPr lang="en-US" sz="3200" dirty="0"/>
              <a:t>every unit</a:t>
            </a:r>
            <a:r>
              <a:rPr lang="en-US" sz="32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8229600" cy="1477962"/>
          </a:xfrm>
          <a:noFill/>
        </p:spPr>
        <p:txBody>
          <a:bodyPr>
            <a:noAutofit/>
          </a:bodyPr>
          <a:lstStyle/>
          <a:p>
            <a:r>
              <a:rPr lang="en-US" sz="4400" dirty="0" smtClean="0"/>
              <a:t>Early Warning Signs</a:t>
            </a:r>
            <a:endParaRPr lang="en-US" sz="4400" cap="small" dirty="0"/>
          </a:p>
        </p:txBody>
      </p:sp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>
          <a:xfrm>
            <a:off x="457200" y="1535875"/>
            <a:ext cx="8077200" cy="4525962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Who:</a:t>
            </a:r>
          </a:p>
          <a:p>
            <a:r>
              <a:rPr lang="en-US" sz="3200" dirty="0"/>
              <a:t>Unit </a:t>
            </a:r>
            <a:r>
              <a:rPr lang="en-US" sz="3200" dirty="0" smtClean="0"/>
              <a:t>Commissioners</a:t>
            </a:r>
            <a:endParaRPr lang="en-US" sz="3200" dirty="0"/>
          </a:p>
        </p:txBody>
      </p:sp>
      <p:pic>
        <p:nvPicPr>
          <p:cNvPr id="123909" name="Picture 5" descr="Wreath_s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80137" y="4038600"/>
            <a:ext cx="2506663" cy="25286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6261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8686800" cy="1477962"/>
          </a:xfrm>
          <a:noFill/>
        </p:spPr>
        <p:txBody>
          <a:bodyPr>
            <a:noAutofit/>
          </a:bodyPr>
          <a:lstStyle/>
          <a:p>
            <a:r>
              <a:rPr lang="en-US" sz="4400" dirty="0" smtClean="0"/>
              <a:t>Early Warning Signs</a:t>
            </a:r>
            <a:endParaRPr lang="en-US" sz="4400" cap="small" dirty="0"/>
          </a:p>
        </p:txBody>
      </p:sp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>
          <a:xfrm>
            <a:off x="476003" y="1537339"/>
            <a:ext cx="8153400" cy="4525962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Why:</a:t>
            </a:r>
          </a:p>
          <a:p>
            <a:r>
              <a:rPr lang="en-US" sz="3200" dirty="0" smtClean="0"/>
              <a:t>Head </a:t>
            </a:r>
            <a:r>
              <a:rPr lang="en-US" sz="3200" dirty="0"/>
              <a:t>off disaster if </a:t>
            </a:r>
            <a:r>
              <a:rPr lang="en-US" sz="3200" dirty="0" smtClean="0"/>
              <a:t>signals </a:t>
            </a:r>
            <a:r>
              <a:rPr lang="en-US" sz="3200" dirty="0"/>
              <a:t>are </a:t>
            </a:r>
            <a:r>
              <a:rPr lang="en-US" sz="3200" dirty="0" smtClean="0"/>
              <a:t>bad.</a:t>
            </a:r>
          </a:p>
          <a:p>
            <a:r>
              <a:rPr lang="en-US" sz="3200" dirty="0" smtClean="0"/>
              <a:t>Commend </a:t>
            </a:r>
            <a:r>
              <a:rPr lang="en-US" sz="3200" dirty="0"/>
              <a:t>unit people if </a:t>
            </a:r>
            <a:r>
              <a:rPr lang="en-US" sz="3200" dirty="0" smtClean="0"/>
              <a:t>signals </a:t>
            </a:r>
            <a:r>
              <a:rPr lang="en-US" sz="3200" dirty="0"/>
              <a:t>are good.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8229600" cy="1477962"/>
          </a:xfrm>
          <a:noFill/>
        </p:spPr>
        <p:txBody>
          <a:bodyPr>
            <a:noAutofit/>
          </a:bodyPr>
          <a:lstStyle/>
          <a:p>
            <a:r>
              <a:rPr lang="en-US" sz="4400" dirty="0" smtClean="0"/>
              <a:t>Early Warning Signs</a:t>
            </a:r>
            <a:endParaRPr lang="en-US" sz="4400" cap="small" dirty="0"/>
          </a:p>
        </p:txBody>
      </p:sp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>
          <a:xfrm>
            <a:off x="457200" y="1535875"/>
            <a:ext cx="8686800" cy="4525962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When:</a:t>
            </a:r>
          </a:p>
          <a:p>
            <a:r>
              <a:rPr lang="en-US" sz="3200" dirty="0" smtClean="0"/>
              <a:t>Unit visits</a:t>
            </a:r>
          </a:p>
          <a:p>
            <a:r>
              <a:rPr lang="en-US" sz="3200" dirty="0" smtClean="0"/>
              <a:t>Unit contacts (roundtable, events, etc.)</a:t>
            </a:r>
          </a:p>
          <a:p>
            <a:r>
              <a:rPr lang="en-US" sz="3200" dirty="0" smtClean="0"/>
              <a:t>Review reports (</a:t>
            </a:r>
            <a:r>
              <a:rPr lang="en-US" sz="3200" dirty="0" err="1" smtClean="0"/>
              <a:t>ie</a:t>
            </a:r>
            <a:r>
              <a:rPr lang="en-US" sz="3200" dirty="0" smtClean="0"/>
              <a:t>: advancement, charters, etc.)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8229600" cy="1477962"/>
          </a:xfrm>
          <a:noFill/>
        </p:spPr>
        <p:txBody>
          <a:bodyPr>
            <a:noAutofit/>
          </a:bodyPr>
          <a:lstStyle/>
          <a:p>
            <a:r>
              <a:rPr lang="en-US" sz="4400" dirty="0" smtClean="0"/>
              <a:t>Early Warning Signs</a:t>
            </a:r>
            <a:endParaRPr lang="en-US" sz="4400" cap="small" dirty="0"/>
          </a:p>
        </p:txBody>
      </p:sp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>
          <a:xfrm>
            <a:off x="457200" y="1535875"/>
            <a:ext cx="8686800" cy="4525962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Discuss:</a:t>
            </a:r>
          </a:p>
          <a:p>
            <a:r>
              <a:rPr lang="en-US" sz="3200" dirty="0"/>
              <a:t>Irregular </a:t>
            </a:r>
            <a:r>
              <a:rPr lang="en-US" sz="3200" dirty="0" smtClean="0"/>
              <a:t>meetings</a:t>
            </a:r>
          </a:p>
          <a:p>
            <a:r>
              <a:rPr lang="en-US" sz="3200" dirty="0"/>
              <a:t>No written </a:t>
            </a:r>
            <a:r>
              <a:rPr lang="en-US" sz="3200" dirty="0" smtClean="0"/>
              <a:t>program</a:t>
            </a:r>
          </a:p>
          <a:p>
            <a:r>
              <a:rPr lang="en-US" sz="3200" dirty="0"/>
              <a:t>Little </a:t>
            </a:r>
            <a:r>
              <a:rPr lang="en-US" sz="3200" dirty="0" smtClean="0"/>
              <a:t>advancement</a:t>
            </a:r>
          </a:p>
          <a:p>
            <a:r>
              <a:rPr lang="en-US" sz="3200" dirty="0"/>
              <a:t>Few in </a:t>
            </a:r>
            <a:r>
              <a:rPr lang="en-US" sz="3200" dirty="0" smtClean="0"/>
              <a:t>uniform</a:t>
            </a:r>
          </a:p>
          <a:p>
            <a:r>
              <a:rPr lang="en-US" sz="3200" dirty="0"/>
              <a:t>Seldom seen </a:t>
            </a:r>
            <a:r>
              <a:rPr lang="en-US" sz="3200" dirty="0" smtClean="0"/>
              <a:t>outside their unit</a:t>
            </a:r>
          </a:p>
          <a:p>
            <a:r>
              <a:rPr lang="en-US" sz="3200" dirty="0"/>
              <a:t>Little outdoor program</a:t>
            </a:r>
            <a:r>
              <a:rPr lang="en-US" sz="3200" dirty="0" smtClean="0"/>
              <a:t>, no </a:t>
            </a:r>
            <a:r>
              <a:rPr lang="en-US" sz="3200" dirty="0"/>
              <a:t>camping</a:t>
            </a:r>
          </a:p>
        </p:txBody>
      </p:sp>
    </p:spTree>
    <p:extLst>
      <p:ext uri="{BB962C8B-B14F-4D97-AF65-F5344CB8AC3E}">
        <p14:creationId xmlns:p14="http://schemas.microsoft.com/office/powerpoint/2010/main" val="408736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8229600" cy="1477962"/>
          </a:xfrm>
          <a:noFill/>
        </p:spPr>
        <p:txBody>
          <a:bodyPr>
            <a:noAutofit/>
          </a:bodyPr>
          <a:lstStyle/>
          <a:p>
            <a:r>
              <a:rPr lang="en-US" sz="4400" dirty="0" smtClean="0"/>
              <a:t>Early Warning Signs</a:t>
            </a:r>
            <a:endParaRPr lang="en-US" sz="4400" cap="small" dirty="0"/>
          </a:p>
        </p:txBody>
      </p:sp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>
          <a:xfrm>
            <a:off x="457200" y="1535875"/>
            <a:ext cx="8686800" cy="4525962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Discuss:</a:t>
            </a:r>
          </a:p>
          <a:p>
            <a:r>
              <a:rPr lang="en-US" sz="3200" dirty="0"/>
              <a:t>No FOS </a:t>
            </a:r>
            <a:r>
              <a:rPr lang="en-US" sz="3200" dirty="0" smtClean="0"/>
              <a:t>participation</a:t>
            </a:r>
          </a:p>
          <a:p>
            <a:r>
              <a:rPr lang="en-US" sz="3200" dirty="0"/>
              <a:t>Never attend </a:t>
            </a:r>
            <a:r>
              <a:rPr lang="en-US" sz="3200" dirty="0" smtClean="0"/>
              <a:t>roundtables</a:t>
            </a:r>
          </a:p>
          <a:p>
            <a:r>
              <a:rPr lang="en-US" sz="3200" dirty="0"/>
              <a:t>No new </a:t>
            </a:r>
            <a:r>
              <a:rPr lang="en-US" sz="3200" dirty="0" smtClean="0"/>
              <a:t>members</a:t>
            </a:r>
          </a:p>
          <a:p>
            <a:r>
              <a:rPr lang="en-US" sz="3200" dirty="0"/>
              <a:t>Unit leaders work </a:t>
            </a:r>
            <a:r>
              <a:rPr lang="en-US" sz="3200" dirty="0" smtClean="0"/>
              <a:t>alone</a:t>
            </a:r>
          </a:p>
          <a:p>
            <a:r>
              <a:rPr lang="en-US" sz="3200" dirty="0"/>
              <a:t>No parent involvement</a:t>
            </a:r>
          </a:p>
        </p:txBody>
      </p:sp>
    </p:spTree>
    <p:extLst>
      <p:ext uri="{BB962C8B-B14F-4D97-AF65-F5344CB8AC3E}">
        <p14:creationId xmlns:p14="http://schemas.microsoft.com/office/powerpoint/2010/main" val="93780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8229600" cy="1477962"/>
          </a:xfrm>
          <a:noFill/>
        </p:spPr>
        <p:txBody>
          <a:bodyPr>
            <a:noAutofit/>
          </a:bodyPr>
          <a:lstStyle/>
          <a:p>
            <a:r>
              <a:rPr lang="en-US" sz="4400" dirty="0" smtClean="0"/>
              <a:t>Early Warning Signs</a:t>
            </a:r>
            <a:endParaRPr lang="en-US" sz="4400" cap="small" dirty="0"/>
          </a:p>
        </p:txBody>
      </p:sp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>
          <a:xfrm>
            <a:off x="457200" y="1535875"/>
            <a:ext cx="8686800" cy="4525962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Discuss:</a:t>
            </a:r>
          </a:p>
          <a:p>
            <a:r>
              <a:rPr lang="en-US" sz="3200" dirty="0"/>
              <a:t>Unit charter </a:t>
            </a:r>
            <a:r>
              <a:rPr lang="en-US" sz="3200" dirty="0" smtClean="0"/>
              <a:t>lapses</a:t>
            </a:r>
          </a:p>
          <a:p>
            <a:r>
              <a:rPr lang="en-US" sz="3200" dirty="0"/>
              <a:t>Unit leader does all </a:t>
            </a:r>
            <a:r>
              <a:rPr lang="en-US" sz="3200" dirty="0" smtClean="0"/>
              <a:t>the Leading</a:t>
            </a:r>
          </a:p>
          <a:p>
            <a:r>
              <a:rPr lang="en-US" sz="3200" dirty="0"/>
              <a:t>Mistrust between </a:t>
            </a:r>
            <a:r>
              <a:rPr lang="en-US" sz="3200" dirty="0" smtClean="0"/>
              <a:t>CO and unit Scouters</a:t>
            </a:r>
          </a:p>
          <a:p>
            <a:r>
              <a:rPr lang="en-US" sz="3200" dirty="0"/>
              <a:t>Only one active </a:t>
            </a:r>
            <a:r>
              <a:rPr lang="en-US" sz="3200" dirty="0" smtClean="0"/>
              <a:t>leader</a:t>
            </a:r>
          </a:p>
          <a:p>
            <a:r>
              <a:rPr lang="en-US" sz="3200" dirty="0"/>
              <a:t>Lack of </a:t>
            </a:r>
            <a:r>
              <a:rPr lang="en-US" sz="3200" dirty="0" smtClean="0"/>
              <a:t>discipline</a:t>
            </a:r>
          </a:p>
          <a:p>
            <a:r>
              <a:rPr lang="en-US" sz="3200" dirty="0"/>
              <a:t>Unit leader hard to </a:t>
            </a:r>
            <a:r>
              <a:rPr lang="en-US" sz="3200" dirty="0" smtClean="0"/>
              <a:t>find</a:t>
            </a:r>
          </a:p>
          <a:p>
            <a:r>
              <a:rPr lang="en-US" sz="3200" dirty="0"/>
              <a:t>Very little leader training</a:t>
            </a:r>
          </a:p>
        </p:txBody>
      </p:sp>
    </p:spTree>
    <p:extLst>
      <p:ext uri="{BB962C8B-B14F-4D97-AF65-F5344CB8AC3E}">
        <p14:creationId xmlns:p14="http://schemas.microsoft.com/office/powerpoint/2010/main" val="41995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THEME_BG_IMAGE" val="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+DQoJCTx1aXNob3cgbmFtZT0iYWx3YXlzU2NydW5jaCIgdmFsdWU9ImZhbHNlIi8+DQoJCTx1aXNob3cgbmFtZT0iaW5pdGlhbGRpc3BsYXltb2RlaXNub3JtYWwiIHZhbHVlPSJ0cnVlIi8+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JiN4QTsmI3hBO0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JiN4QTsmI3hBOy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+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mI3hBOyYjeEE7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JiN4QTsmI3hBO+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="/>
  <p:tag name="MMPROD_UIDATA" val="&lt;database version=&quot;7.0&quot;&gt;&lt;object type=&quot;1&quot; unique_id=&quot;10001&quot;&gt;&lt;property id=&quot;20141&quot; value=&quot;February Commissioner Training&quot;/&gt;&lt;property id=&quot;20148&quot; value=&quot;5&quot;/&gt;&lt;property id=&quot;20184&quot; value=&quot;7&quot;/&gt;&lt;property id=&quot;20224&quot; value=&quot;D:\My Adobe Presentations\February Commissioner Training&quot;/&gt;&lt;property id=&quot;20250&quot; value=&quot;0&quot;/&gt;&lt;property id=&quot;20251&quot; value=&quot;0&quot;/&gt;&lt;property id=&quot;20259&quot; value=&quot;0&quot;/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Quote of the month:&amp;quot;&quot;/&gt;&lt;property id=&quot;20303&quot; value=&quot;-1&quot;/&gt;&lt;property id=&quot;20307&quot; value=&quot;399&quot;/&gt;&lt;property id=&quot;20309&quot; value=&quot;-1&quot;/&gt;&lt;/object&gt;&lt;object type=&quot;3&quot; unique_id=&quot;10008&quot;&gt;&lt;property id=&quot;20148&quot; value=&quot;5&quot;/&gt;&lt;property id=&quot;20300&quot; value=&quot;Slide 2 - &amp;quot;COMMISSIONER&amp;#x0D;&amp;#x0A;Training Updates&amp;quot;&quot;/&gt;&lt;property id=&quot;20303&quot; value=&quot;-1&quot;/&gt;&lt;property id=&quot;20307&quot; value=&quot;400&quot;/&gt;&lt;property id=&quot;20309&quot; value=&quot;-1&quot;/&gt;&lt;/object&gt;&lt;object type=&quot;3&quot; unique_id=&quot;10009&quot;&gt;&lt;property id=&quot;20148&quot; value=&quot;5&quot;/&gt;&lt;property id=&quot;20300&quot; value=&quot;Slide 3&quot;/&gt;&lt;property id=&quot;20303&quot; value=&quot;-1&quot;/&gt;&lt;property id=&quot;20307&quot; value=&quot;402&quot;/&gt;&lt;property id=&quot;20309&quot; value=&quot;-1&quot;/&gt;&lt;/object&gt;&lt;object type=&quot;3&quot; unique_id=&quot;10011&quot;&gt;&lt;property id=&quot;20148&quot; value=&quot;5&quot;/&gt;&lt;property id=&quot;20300&quot; value=&quot;Slide 5 - &amp;quot;&amp;#x0D;&amp;#x0A;&amp;#x0D;&amp;#x0A;August 10&amp;#x0D;&amp;#x0A;Camp Seph Mack&amp;#x0D;&amp;#x0A;&amp;#x0D;&amp;#x0A;&amp;quot;&quot;/&gt;&lt;property id=&quot;20303&quot; value=&quot;-1&quot;/&gt;&lt;property id=&quot;20307&quot; value=&quot;418&quot;/&gt;&lt;property id=&quot;20309&quot; value=&quot;-1&quot;/&gt;&lt;/object&gt;&lt;object type=&quot;3&quot; unique_id=&quot;10012&quot;&gt;&lt;property id=&quot;20148&quot; value=&quot;5&quot;/&gt;&lt;property id=&quot;20300&quot; value=&quot;Slide 10 - &amp;quot;COMMISSIONER QUIZ&amp;quot;&quot;/&gt;&lt;property id=&quot;20303&quot; value=&quot;-1&quot;/&gt;&lt;property id=&quot;20307&quot; value=&quot;414&quot;/&gt;&lt;property id=&quot;20309&quot; value=&quot;-1&quot;/&gt;&lt;/object&gt;&lt;object type=&quot;3&quot; unique_id=&quot;10014&quot;&gt;&lt;property id=&quot;20148&quot; value=&quot;5&quot;/&gt;&lt;property id=&quot;20300&quot; value=&quot;Slide 12 - &amp;quot;COMMISSIONER QUIZ&amp;quot;&quot;/&gt;&lt;property id=&quot;20303&quot; value=&quot;-1&quot;/&gt;&lt;property id=&quot;20307&quot; value=&quot;443&quot;/&gt;&lt;property id=&quot;20309&quot; value=&quot;-1&quot;/&gt;&lt;/object&gt;&lt;object type=&quot;3&quot; unique_id=&quot;10016&quot;&gt;&lt;property id=&quot;20148&quot; value=&quot;5&quot;/&gt;&lt;property id=&quot;20300&quot; value=&quot;Slide 14 - &amp;quot;COMMISSIONER QUIZ&amp;quot;&quot;/&gt;&lt;property id=&quot;20303&quot; value=&quot;-1&quot;/&gt;&lt;property id=&quot;20307&quot; value=&quot;444&quot;/&gt;&lt;property id=&quot;20309&quot; value=&quot;-1&quot;/&gt;&lt;/object&gt;&lt;object type=&quot;3&quot; unique_id=&quot;10018&quot;&gt;&lt;property id=&quot;20148&quot; value=&quot;5&quot;/&gt;&lt;property id=&quot;20300&quot; value=&quot;Slide 16 - &amp;quot;COMMISSIONER QUIZ&amp;quot;&quot;/&gt;&lt;property id=&quot;20303&quot; value=&quot;-1&quot;/&gt;&lt;property id=&quot;20307&quot; value=&quot;448&quot;/&gt;&lt;property id=&quot;20309&quot; value=&quot;-1&quot;/&gt;&lt;/object&gt;&lt;object type=&quot;3&quot; unique_id=&quot;10020&quot;&gt;&lt;property id=&quot;20148&quot; value=&quot;5&quot;/&gt;&lt;property id=&quot;20300&quot; value=&quot;Slide 7 - &amp;quot;Please attend… Program Kick-Offs&amp;quot;&quot;/&gt;&lt;property id=&quot;20303&quot; value=&quot;-1&quot;/&gt;&lt;property id=&quot;20307&quot; value=&quot;417&quot;/&gt;&lt;property id=&quot;20309&quot; value=&quot;-1&quot;/&gt;&lt;/object&gt;&lt;object type=&quot;3&quot; unique_id=&quot;10448&quot;&gt;&lt;property id=&quot;20148&quot; value=&quot;5&quot;/&gt;&lt;property id=&quot;20300&quot; value=&quot;Slide 4&quot;/&gt;&lt;property id=&quot;20307&quot; value=&quot;451&quot;/&gt;&lt;/object&gt;&lt;object type=&quot;3&quot; unique_id=&quot;10622&quot;&gt;&lt;property id=&quot;20148&quot; value=&quot;5&quot;/&gt;&lt;property id=&quot;20300&quot; value=&quot;Slide 18 - &amp;quot;COMMISSIONER QUIZ&amp;quot;&quot;/&gt;&lt;property id=&quot;20307&quot; value=&quot;452&quot;/&gt;&lt;/object&gt;&lt;object type=&quot;3&quot; unique_id=&quot;10766&quot;&gt;&lt;property id=&quot;20148&quot; value=&quot;5&quot;/&gt;&lt;property id=&quot;20300&quot; value=&quot;Slide 9 - &amp;quot;PLAN TO NOMINATE SOMEONE!&amp;quot;&quot;/&gt;&lt;property id=&quot;20307&quot; value=&quot;453&quot;/&gt;&lt;/object&gt;&lt;object type=&quot;3&quot; unique_id=&quot;11397&quot;&gt;&lt;property id=&quot;20148&quot; value=&quot;5&quot;/&gt;&lt;property id=&quot;20300&quot; value=&quot;Slide 24&quot;/&gt;&lt;property id=&quot;20307&quot; value=&quot;454&quot;/&gt;&lt;/object&gt;&lt;object type=&quot;3&quot; unique_id=&quot;11398&quot;&gt;&lt;property id=&quot;20148&quot; value=&quot;5&quot;/&gt;&lt;property id=&quot;20300&quot; value=&quot;Slide 25&quot;/&gt;&lt;property id=&quot;20307&quot; value=&quot;455&quot;/&gt;&lt;/object&gt;&lt;object type=&quot;3&quot; unique_id=&quot;11400&quot;&gt;&lt;property id=&quot;20148&quot; value=&quot;5&quot;/&gt;&lt;property id=&quot;20300&quot; value=&quot;Slide 27 - &amp;quot;Self-Assessment&amp;quot;&quot;/&gt;&lt;property id=&quot;20307&quot; value=&quot;457&quot;/&gt;&lt;/object&gt;&lt;object type=&quot;3&quot; unique_id=&quot;11401&quot;&gt;&lt;property id=&quot;20148&quot; value=&quot;5&quot;/&gt;&lt;property id=&quot;20300&quot; value=&quot;Slide 26 - &amp;quot;Self-Assessment&amp;quot;&quot;/&gt;&lt;property id=&quot;20307&quot; value=&quot;458&quot;/&gt;&lt;/object&gt;&lt;object type=&quot;3&quot; unique_id=&quot;11402&quot;&gt;&lt;property id=&quot;20148&quot; value=&quot;5&quot;/&gt;&lt;property id=&quot;20300&quot; value=&quot;Slide 28 - &amp;quot;Commissioner Self-Evaluation&amp;quot;&quot;/&gt;&lt;property id=&quot;20307&quot; value=&quot;459&quot;/&gt;&lt;/object&gt;&lt;object type=&quot;3&quot; unique_id=&quot;11403&quot;&gt;&lt;property id=&quot;20148&quot; value=&quot;5&quot;/&gt;&lt;property id=&quot;20300&quot; value=&quot;Slide 29 - &amp;quot;Commissioner Self-Evaluation&amp;quot;&quot;/&gt;&lt;property id=&quot;20307&quot; value=&quot;460&quot;/&gt;&lt;/object&gt;&lt;object type=&quot;3&quot; unique_id=&quot;11404&quot;&gt;&lt;property id=&quot;20148&quot; value=&quot;5&quot;/&gt;&lt;property id=&quot;20300&quot; value=&quot;Slide 30 - &amp;quot;Commissioner Self-Evaluation&amp;quot;&quot;/&gt;&lt;property id=&quot;20307&quot; value=&quot;461&quot;/&gt;&lt;/object&gt;&lt;object type=&quot;3&quot; unique_id=&quot;11407&quot;&gt;&lt;property id=&quot;20148&quot; value=&quot;5&quot;/&gt;&lt;property id=&quot;20300&quot; value=&quot;Slide 31 - &amp;quot;Commissioner Self-Evaluation&amp;quot;&quot;/&gt;&lt;property id=&quot;20307&quot; value=&quot;464&quot;/&gt;&lt;/object&gt;&lt;object type=&quot;3&quot; unique_id=&quot;11409&quot;&gt;&lt;property id=&quot;20148&quot; value=&quot;5&quot;/&gt;&lt;property id=&quot;20300&quot; value=&quot;Slide 32 - &amp;quot;Commissioner Self-Evaluation&amp;quot;&quot;/&gt;&lt;property id=&quot;20307&quot; value=&quot;466&quot;/&gt;&lt;/object&gt;&lt;object type=&quot;3&quot; unique_id=&quot;11419&quot;&gt;&lt;property id=&quot;20148&quot; value=&quot;5&quot;/&gt;&lt;property id=&quot;20300&quot; value=&quot;Slide 33 - &amp;quot;Commissioner Self-Evaluation&amp;quot;&quot;/&gt;&lt;property id=&quot;20307&quot; value=&quot;476&quot;/&gt;&lt;/object&gt;&lt;object type=&quot;3&quot; unique_id=&quot;11420&quot;&gt;&lt;property id=&quot;20148&quot; value=&quot;5&quot;/&gt;&lt;property id=&quot;20300&quot; value=&quot;Slide 39 - &amp;quot;Questions?&amp;quot;&quot;/&gt;&lt;property id=&quot;20307&quot; value=&quot;477&quot;/&gt;&lt;/object&gt;&lt;object type=&quot;3&quot; unique_id=&quot;11421&quot;&gt;&lt;property id=&quot;20148&quot; value=&quot;5&quot;/&gt;&lt;property id=&quot;20300&quot; value=&quot;Slide 40&quot;/&gt;&lt;property id=&quot;20307&quot; value=&quot;478&quot;/&gt;&lt;/object&gt;&lt;object type=&quot;3&quot; unique_id=&quot;12154&quot;&gt;&lt;property id=&quot;20148&quot; value=&quot;5&quot;/&gt;&lt;property id=&quot;20300&quot; value=&quot;Slide 6&quot;/&gt;&lt;property id=&quot;20307&quot; value=&quot;481&quot;/&gt;&lt;/object&gt;&lt;object type=&quot;3&quot; unique_id=&quot;12566&quot;&gt;&lt;property id=&quot;20148&quot; value=&quot;5&quot;/&gt;&lt;property id=&quot;20300&quot; value=&quot;Slide 20 - &amp;quot;COMMISSIONER QUIZ&amp;quot;&quot;/&gt;&lt;property id=&quot;20307&quot; value=&quot;483&quot;/&gt;&lt;/object&gt;&lt;object type=&quot;3&quot; unique_id=&quot;13240&quot;&gt;&lt;property id=&quot;20148&quot; value=&quot;5&quot;/&gt;&lt;property id=&quot;20300&quot; value=&quot;Slide 22 - &amp;quot;COMMISSIONER QUIZ&amp;quot;&quot;/&gt;&lt;property id=&quot;20307&quot; value=&quot;485&quot;/&gt;&lt;/object&gt;&lt;object type=&quot;3&quot; unique_id=&quot;13780&quot;&gt;&lt;property id=&quot;20148&quot; value=&quot;5&quot;/&gt;&lt;property id=&quot;20300&quot; value=&quot;Slide 11 - &amp;quot;COMMISSIONER QUIZ&amp;quot;&quot;/&gt;&lt;property id=&quot;20307&quot; value=&quot;486&quot;/&gt;&lt;/object&gt;&lt;object type=&quot;3&quot; unique_id=&quot;13781&quot;&gt;&lt;property id=&quot;20148&quot; value=&quot;5&quot;/&gt;&lt;property id=&quot;20300&quot; value=&quot;Slide 13 - &amp;quot;COMMISSIONER QUIZ&amp;quot;&quot;/&gt;&lt;property id=&quot;20307&quot; value=&quot;487&quot;/&gt;&lt;/object&gt;&lt;object type=&quot;3&quot; unique_id=&quot;13782&quot;&gt;&lt;property id=&quot;20148&quot; value=&quot;5&quot;/&gt;&lt;property id=&quot;20300&quot; value=&quot;Slide 15 - &amp;quot;COMMISSIONER QUIZ&amp;quot;&quot;/&gt;&lt;property id=&quot;20307&quot; value=&quot;488&quot;/&gt;&lt;/object&gt;&lt;object type=&quot;3&quot; unique_id=&quot;13783&quot;&gt;&lt;property id=&quot;20148&quot; value=&quot;5&quot;/&gt;&lt;property id=&quot;20300&quot; value=&quot;Slide 17 - &amp;quot;COMMISSIONER QUIZ&amp;quot;&quot;/&gt;&lt;property id=&quot;20307&quot; value=&quot;489&quot;/&gt;&lt;/object&gt;&lt;object type=&quot;3&quot; unique_id=&quot;13784&quot;&gt;&lt;property id=&quot;20148&quot; value=&quot;5&quot;/&gt;&lt;property id=&quot;20300&quot; value=&quot;Slide 19 - &amp;quot;COMMISSIONER QUIZ&amp;quot;&quot;/&gt;&lt;property id=&quot;20307&quot; value=&quot;490&quot;/&gt;&lt;/object&gt;&lt;object type=&quot;3&quot; unique_id=&quot;13785&quot;&gt;&lt;property id=&quot;20148&quot; value=&quot;5&quot;/&gt;&lt;property id=&quot;20300&quot; value=&quot;Slide 21 - &amp;quot;COMMISSIONER QUIZ&amp;quot;&quot;/&gt;&lt;property id=&quot;20307&quot; value=&quot;491&quot;/&gt;&lt;/object&gt;&lt;object type=&quot;3&quot; unique_id=&quot;13786&quot;&gt;&lt;property id=&quot;20148&quot; value=&quot;5&quot;/&gt;&lt;property id=&quot;20300&quot; value=&quot;Slide 23 - &amp;quot;COMMISSIONER QUIZ&amp;quot;&quot;/&gt;&lt;property id=&quot;20307&quot; value=&quot;492&quot;/&gt;&lt;/object&gt;&lt;object type=&quot;3&quot; unique_id=&quot;14290&quot;&gt;&lt;property id=&quot;20148&quot; value=&quot;5&quot;/&gt;&lt;property id=&quot;20300&quot; value=&quot;Slide 8&quot;/&gt;&lt;property id=&quot;20307&quot; value=&quot;494&quot;/&gt;&lt;/object&gt;&lt;object type=&quot;3&quot; unique_id=&quot;14846&quot;&gt;&lt;property id=&quot;20148&quot; value=&quot;5&quot;/&gt;&lt;property id=&quot;20300&quot; value=&quot;Slide 34 - &amp;quot;Commissioner Self-Evaluation&amp;quot;&quot;/&gt;&lt;property id=&quot;20307&quot; value=&quot;496&quot;/&gt;&lt;/object&gt;&lt;object type=&quot;3&quot; unique_id=&quot;14847&quot;&gt;&lt;property id=&quot;20148&quot; value=&quot;5&quot;/&gt;&lt;property id=&quot;20300&quot; value=&quot;Slide 35 - &amp;quot;Commissioner Self-Evaluation&amp;quot;&quot;/&gt;&lt;property id=&quot;20307&quot; value=&quot;497&quot;/&gt;&lt;/object&gt;&lt;object type=&quot;3&quot; unique_id=&quot;14848&quot;&gt;&lt;property id=&quot;20148&quot; value=&quot;5&quot;/&gt;&lt;property id=&quot;20300&quot; value=&quot;Slide 36 - &amp;quot;Commissioner Self-Evaluation&amp;quot;&quot;/&gt;&lt;property id=&quot;20307&quot; value=&quot;498&quot;/&gt;&lt;/object&gt;&lt;object type=&quot;3&quot; unique_id=&quot;14849&quot;&gt;&lt;property id=&quot;20148&quot; value=&quot;5&quot;/&gt;&lt;property id=&quot;20300&quot; value=&quot;Slide 37 - &amp;quot;Commissioner Self-Evaluation&amp;quot;&quot;/&gt;&lt;property id=&quot;20307&quot; value=&quot;500&quot;/&gt;&lt;/object&gt;&lt;object type=&quot;3&quot; unique_id=&quot;14850&quot;&gt;&lt;property id=&quot;20148&quot; value=&quot;5&quot;/&gt;&lt;property id=&quot;20300&quot; value=&quot;Slide 38 - &amp;quot;Commissioner Self-Evaluation&amp;quot;&quot;/&gt;&lt;property id=&quot;20307&quot; value=&quot;499&quot;/&gt;&lt;/object&gt;&lt;/object&gt;&lt;object type=&quot;4&quot; unique_id=&quot;10122&quot;&gt;&lt;/object&gt;&lt;object type=&quot;10&quot; unique_id=&quot;10185&quot;&gt;&lt;object type=&quot;11&quot; unique_id=&quot;10186&quot;&gt;&lt;/object&gt;&lt;/object&gt;&lt;/object&gt;&lt;/database&gt;"/>
  <p:tag name="SECTOMILLISECCONVERTED" val="1"/>
</p:tagLst>
</file>

<file path=ppt/theme/_rels/theme3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8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9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0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1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2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3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4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5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6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17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0.xml><?xml version="1.0" encoding="utf-8"?>
<a:theme xmlns:a="http://schemas.openxmlformats.org/drawingml/2006/main" name="18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19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20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7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4.xml><?xml version="1.0" encoding="utf-8"?>
<a:theme xmlns:a="http://schemas.openxmlformats.org/drawingml/2006/main" name="22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5.xml><?xml version="1.0" encoding="utf-8"?>
<a:theme xmlns:a="http://schemas.openxmlformats.org/drawingml/2006/main" name="23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6.xml><?xml version="1.0" encoding="utf-8"?>
<a:theme xmlns:a="http://schemas.openxmlformats.org/drawingml/2006/main" name="24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7.xml><?xml version="1.0" encoding="utf-8"?>
<a:theme xmlns:a="http://schemas.openxmlformats.org/drawingml/2006/main" name="25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8.xml><?xml version="1.0" encoding="utf-8"?>
<a:theme xmlns:a="http://schemas.openxmlformats.org/drawingml/2006/main" name="26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9.xml><?xml version="1.0" encoding="utf-8"?>
<a:theme xmlns:a="http://schemas.openxmlformats.org/drawingml/2006/main" name="27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0.xml><?xml version="1.0" encoding="utf-8"?>
<a:theme xmlns:a="http://schemas.openxmlformats.org/drawingml/2006/main" name="28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1.xml><?xml version="1.0" encoding="utf-8"?>
<a:theme xmlns:a="http://schemas.openxmlformats.org/drawingml/2006/main" name="29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2.xml><?xml version="1.0" encoding="utf-8"?>
<a:theme xmlns:a="http://schemas.openxmlformats.org/drawingml/2006/main" name="30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3.xml><?xml version="1.0" encoding="utf-8"?>
<a:theme xmlns:a="http://schemas.openxmlformats.org/drawingml/2006/main" name="31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4.xml><?xml version="1.0" encoding="utf-8"?>
<a:theme xmlns:a="http://schemas.openxmlformats.org/drawingml/2006/main" name="32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5.xml><?xml version="1.0" encoding="utf-8"?>
<a:theme xmlns:a="http://schemas.openxmlformats.org/drawingml/2006/main" name="33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6.xml><?xml version="1.0" encoding="utf-8"?>
<a:theme xmlns:a="http://schemas.openxmlformats.org/drawingml/2006/main" name="34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7.xml><?xml version="1.0" encoding="utf-8"?>
<a:theme xmlns:a="http://schemas.openxmlformats.org/drawingml/2006/main" name="35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8.xml><?xml version="1.0" encoding="utf-8"?>
<a:theme xmlns:a="http://schemas.openxmlformats.org/drawingml/2006/main" name="36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9.xml><?xml version="1.0" encoding="utf-8"?>
<a:theme xmlns:a="http://schemas.openxmlformats.org/drawingml/2006/main" name="21_Concourse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7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0.xml><?xml version="1.0" encoding="utf-8"?>
<a:theme xmlns:a="http://schemas.openxmlformats.org/drawingml/2006/main" name="37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1.xml><?xml version="1.0" encoding="utf-8"?>
<a:theme xmlns:a="http://schemas.openxmlformats.org/drawingml/2006/main" name="38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6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Human">
    <a:dk1>
      <a:sysClr val="windowText" lastClr="000000"/>
    </a:dk1>
    <a:lt1>
      <a:sysClr val="window" lastClr="FFFFFF"/>
    </a:lt1>
    <a:dk2>
      <a:srgbClr val="795339"/>
    </a:dk2>
    <a:lt2>
      <a:srgbClr val="F7EEDD"/>
    </a:lt2>
    <a:accent1>
      <a:srgbClr val="AD2E27"/>
    </a:accent1>
    <a:accent2>
      <a:srgbClr val="3F3D66"/>
    </a:accent2>
    <a:accent3>
      <a:srgbClr val="17517A"/>
    </a:accent3>
    <a:accent4>
      <a:srgbClr val="877E48"/>
    </a:accent4>
    <a:accent5>
      <a:srgbClr val="AF8B1E"/>
    </a:accent5>
    <a:accent6>
      <a:srgbClr val="A35E21"/>
    </a:accent6>
    <a:hlink>
      <a:srgbClr val="9B7300"/>
    </a:hlink>
    <a:folHlink>
      <a:srgbClr val="D6A73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2895</TotalTime>
  <Words>342</Words>
  <Application>Microsoft Office PowerPoint</Application>
  <PresentationFormat>Letter Paper (8.5x11 in)</PresentationFormat>
  <Paragraphs>80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41</vt:i4>
      </vt:variant>
      <vt:variant>
        <vt:lpstr>Slide Titles</vt:lpstr>
      </vt:variant>
      <vt:variant>
        <vt:i4>16</vt:i4>
      </vt:variant>
    </vt:vector>
  </HeadingPairs>
  <TitlesOfParts>
    <vt:vector size="65" baseType="lpstr">
      <vt:lpstr>ＭＳ Ｐゴシック</vt:lpstr>
      <vt:lpstr>Arial</vt:lpstr>
      <vt:lpstr>Calibri</vt:lpstr>
      <vt:lpstr>Helvetica</vt:lpstr>
      <vt:lpstr>Lucida Sans Unicode</vt:lpstr>
      <vt:lpstr>Verdana</vt:lpstr>
      <vt:lpstr>Wingdings 2</vt:lpstr>
      <vt:lpstr>Wingdings 3</vt:lpstr>
      <vt:lpstr>Concourse</vt:lpstr>
      <vt:lpstr>4_Office Theme</vt:lpstr>
      <vt:lpstr>2_Office Theme</vt:lpstr>
      <vt:lpstr>1_Concourse</vt:lpstr>
      <vt:lpstr>2_Concourse</vt:lpstr>
      <vt:lpstr>3_Concourse</vt:lpstr>
      <vt:lpstr>4_Concourse</vt:lpstr>
      <vt:lpstr>5_Concourse</vt:lpstr>
      <vt:lpstr>6_Concourse</vt:lpstr>
      <vt:lpstr>8_Concourse</vt:lpstr>
      <vt:lpstr>9_Concourse</vt:lpstr>
      <vt:lpstr>10_Concourse</vt:lpstr>
      <vt:lpstr>11_Concourse</vt:lpstr>
      <vt:lpstr>12_Concourse</vt:lpstr>
      <vt:lpstr>13_Concourse</vt:lpstr>
      <vt:lpstr>14_Concourse</vt:lpstr>
      <vt:lpstr>15_Concourse</vt:lpstr>
      <vt:lpstr>16_Concourse</vt:lpstr>
      <vt:lpstr>17_Concourse</vt:lpstr>
      <vt:lpstr>18_Concourse</vt:lpstr>
      <vt:lpstr>19_Concourse</vt:lpstr>
      <vt:lpstr>20_Concourse</vt:lpstr>
      <vt:lpstr>7_Concourse</vt:lpstr>
      <vt:lpstr>22_Concourse</vt:lpstr>
      <vt:lpstr>23_Concourse</vt:lpstr>
      <vt:lpstr>24_Concourse</vt:lpstr>
      <vt:lpstr>25_Concourse</vt:lpstr>
      <vt:lpstr>26_Concourse</vt:lpstr>
      <vt:lpstr>27_Concourse</vt:lpstr>
      <vt:lpstr>28_Concourse</vt:lpstr>
      <vt:lpstr>29_Concourse</vt:lpstr>
      <vt:lpstr>30_Concourse</vt:lpstr>
      <vt:lpstr>31_Concourse</vt:lpstr>
      <vt:lpstr>32_Concourse</vt:lpstr>
      <vt:lpstr>33_Concourse</vt:lpstr>
      <vt:lpstr>34_Concourse</vt:lpstr>
      <vt:lpstr>35_Concourse</vt:lpstr>
      <vt:lpstr>36_Concourse</vt:lpstr>
      <vt:lpstr>21_Concourse</vt:lpstr>
      <vt:lpstr>37_Concourse</vt:lpstr>
      <vt:lpstr>38_Concourse</vt:lpstr>
      <vt:lpstr>PowerPoint Presentation</vt:lpstr>
      <vt:lpstr>PowerPoint Presentation</vt:lpstr>
      <vt:lpstr>Early Warning Signs</vt:lpstr>
      <vt:lpstr>Early Warning Signs</vt:lpstr>
      <vt:lpstr>Early Warning Signs</vt:lpstr>
      <vt:lpstr>Early Warning Signs</vt:lpstr>
      <vt:lpstr>Early Warning Signs</vt:lpstr>
      <vt:lpstr>Early Warning Signs</vt:lpstr>
      <vt:lpstr>Early Warning Signs</vt:lpstr>
      <vt:lpstr>Early Warning Signs</vt:lpstr>
      <vt:lpstr>Danger Signals</vt:lpstr>
      <vt:lpstr>Early Warning Signs</vt:lpstr>
      <vt:lpstr>Early Warning Signs</vt:lpstr>
      <vt:lpstr>Early Warning Signs</vt:lpstr>
      <vt:lpstr>Discuss!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EFFECTIVE COMMISSIONER SERVICE</dc:title>
  <dc:creator>tim</dc:creator>
  <cp:lastModifiedBy>Michael Marks</cp:lastModifiedBy>
  <cp:revision>385</cp:revision>
  <cp:lastPrinted>2013-10-24T20:49:01Z</cp:lastPrinted>
  <dcterms:created xsi:type="dcterms:W3CDTF">2009-05-09T14:19:45Z</dcterms:created>
  <dcterms:modified xsi:type="dcterms:W3CDTF">2013-12-19T03:20:21Z</dcterms:modified>
</cp:coreProperties>
</file>