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41.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7"/>
  </p:notesMasterIdLst>
  <p:handoutMasterIdLst>
    <p:handoutMasterId r:id="rId48"/>
  </p:handoutMasterIdLst>
  <p:sldIdLst>
    <p:sldId id="260"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Lst>
  <p:sldSz cx="9144000" cy="6858000" type="screen4x3"/>
  <p:notesSz cx="6858000" cy="9144000"/>
  <p:custDataLst>
    <p:tags r:id="rId49"/>
  </p:custDataLst>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pitchFamily="-105"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105"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105"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105"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105" charset="-128"/>
        <a:cs typeface="+mn-cs"/>
      </a:defRPr>
    </a:lvl5pPr>
    <a:lvl6pPr marL="2286000" algn="l" defTabSz="914400" rtl="0" eaLnBrk="1" latinLnBrk="0" hangingPunct="1">
      <a:defRPr kern="1200">
        <a:solidFill>
          <a:schemeClr val="tx1"/>
        </a:solidFill>
        <a:latin typeface="Arial" pitchFamily="34" charset="0"/>
        <a:ea typeface="ＭＳ Ｐゴシック" pitchFamily="-105" charset="-128"/>
        <a:cs typeface="+mn-cs"/>
      </a:defRPr>
    </a:lvl6pPr>
    <a:lvl7pPr marL="2743200" algn="l" defTabSz="914400" rtl="0" eaLnBrk="1" latinLnBrk="0" hangingPunct="1">
      <a:defRPr kern="1200">
        <a:solidFill>
          <a:schemeClr val="tx1"/>
        </a:solidFill>
        <a:latin typeface="Arial" pitchFamily="34" charset="0"/>
        <a:ea typeface="ＭＳ Ｐゴシック" pitchFamily="-105" charset="-128"/>
        <a:cs typeface="+mn-cs"/>
      </a:defRPr>
    </a:lvl7pPr>
    <a:lvl8pPr marL="3200400" algn="l" defTabSz="914400" rtl="0" eaLnBrk="1" latinLnBrk="0" hangingPunct="1">
      <a:defRPr kern="1200">
        <a:solidFill>
          <a:schemeClr val="tx1"/>
        </a:solidFill>
        <a:latin typeface="Arial" pitchFamily="34" charset="0"/>
        <a:ea typeface="ＭＳ Ｐゴシック" pitchFamily="-105" charset="-128"/>
        <a:cs typeface="+mn-cs"/>
      </a:defRPr>
    </a:lvl8pPr>
    <a:lvl9pPr marL="3657600" algn="l" defTabSz="914400" rtl="0" eaLnBrk="1" latinLnBrk="0" hangingPunct="1">
      <a:defRPr kern="1200">
        <a:solidFill>
          <a:schemeClr val="tx1"/>
        </a:solidFill>
        <a:latin typeface="Arial" pitchFamily="34" charset="0"/>
        <a:ea typeface="ＭＳ Ｐゴシック" pitchFamily="-10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A1E7"/>
    <a:srgbClr val="0074EF"/>
    <a:srgbClr val="005AA3"/>
    <a:srgbClr val="CF0031"/>
    <a:srgbClr val="004176"/>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varScale="1">
        <p:scale>
          <a:sx n="100" d="100"/>
          <a:sy n="100" d="100"/>
        </p:scale>
        <p:origin x="-216" y="-102"/>
      </p:cViewPr>
      <p:guideLst>
        <p:guide orient="horz" pos="1350"/>
        <p:guide pos="152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gs" Target="tags/tag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88D4603C-9059-46DB-B5B9-60D4DA80E04E}" type="datetime1">
              <a:rPr lang="en-US"/>
              <a:pPr/>
              <a:t>3/1/2013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5BDEAF1C-5CE8-4817-A29B-3C45644F112D}" type="slidenum">
              <a:rPr lang="en-US"/>
              <a:pPr/>
              <a:t>‹#›</a:t>
            </a:fld>
            <a:endParaRPr lang="en-US"/>
          </a:p>
        </p:txBody>
      </p:sp>
    </p:spTree>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4899B322-15F7-40A2-9B36-3359771168B3}" type="datetime1">
              <a:rPr lang="en-US"/>
              <a:pPr/>
              <a:t>3/1/2013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46307083-616D-40F0-B81C-871CFCAD38F6}" type="slidenum">
              <a:rPr lang="en-US"/>
              <a:pPr/>
              <a:t>‹#›</a:t>
            </a:fld>
            <a:endParaRPr lang="en-US"/>
          </a:p>
        </p:txBody>
      </p:sp>
    </p:spTree>
  </p:cSld>
  <p:clrMap bg1="lt1" tx1="dk1" bg2="lt2" tx2="dk2" accent1="accent1" accent2="accent2" accent3="accent3" accent4="accent4" accent5="accent5" accent6="accent6" hlink="hlink" folHlink="folHlink"/>
  <p:hf hdr="0"/>
  <p:notesStyle>
    <a:lvl1pPr algn="l" defTabSz="457200" rtl="0" fontAlgn="base">
      <a:spcBef>
        <a:spcPct val="30000"/>
      </a:spcBef>
      <a:spcAft>
        <a:spcPct val="0"/>
      </a:spcAft>
      <a:defRPr sz="1200" kern="1200">
        <a:solidFill>
          <a:schemeClr val="tx1"/>
        </a:solidFill>
        <a:latin typeface="+mn-lt"/>
        <a:ea typeface="ＭＳ Ｐゴシック" pitchFamily="-105" charset="-128"/>
        <a:cs typeface="+mn-cs"/>
      </a:defRPr>
    </a:lvl1pPr>
    <a:lvl2pPr marL="457200" algn="l" defTabSz="457200" rtl="0" fontAlgn="base">
      <a:spcBef>
        <a:spcPct val="30000"/>
      </a:spcBef>
      <a:spcAft>
        <a:spcPct val="0"/>
      </a:spcAft>
      <a:defRPr sz="1200" kern="1200">
        <a:solidFill>
          <a:schemeClr val="tx1"/>
        </a:solidFill>
        <a:latin typeface="+mn-lt"/>
        <a:ea typeface="ＭＳ Ｐゴシック" pitchFamily="-105"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05"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05"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0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F1F549-F922-4A93-B0FF-02CBDAA357DF}" type="slidenum">
              <a:rPr lang="en-US"/>
              <a:pPr/>
              <a:t>1</a:t>
            </a:fld>
            <a:endParaRPr lang="en-US"/>
          </a:p>
        </p:txBody>
      </p:sp>
      <p:sp>
        <p:nvSpPr>
          <p:cNvPr id="126978" name="Rectangle 2"/>
          <p:cNvSpPr>
            <a:spLocks noRo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BAE619-16E2-45FE-AF50-6D843BDB499A}" type="slidenum">
              <a:rPr lang="en-US"/>
              <a:pPr/>
              <a:t>10</a:t>
            </a:fld>
            <a:endParaRPr lang="en-US"/>
          </a:p>
        </p:txBody>
      </p:sp>
      <p:sp>
        <p:nvSpPr>
          <p:cNvPr id="136194" name="Rectangle 2"/>
          <p:cNvSpPr>
            <a:spLocks noRot="1" noChangeArrowheads="1" noTextEdit="1"/>
          </p:cNvSpPr>
          <p:nvPr>
            <p:ph type="sldImg"/>
          </p:nvPr>
        </p:nvSpPr>
        <p:spPr>
          <a:ln/>
        </p:spPr>
      </p:sp>
      <p:sp>
        <p:nvSpPr>
          <p:cNvPr id="1361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A08ECA-5518-421C-8EB8-4A7E0F94196F}" type="slidenum">
              <a:rPr lang="en-US"/>
              <a:pPr/>
              <a:t>11</a:t>
            </a:fld>
            <a:endParaRPr lang="en-US"/>
          </a:p>
        </p:txBody>
      </p:sp>
      <p:sp>
        <p:nvSpPr>
          <p:cNvPr id="137218" name="Rectangle 2"/>
          <p:cNvSpPr>
            <a:spLocks noRo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A244654-4679-4061-8925-11EBC81FA120}" type="slidenum">
              <a:rPr lang="en-US"/>
              <a:pPr/>
              <a:t>12</a:t>
            </a:fld>
            <a:endParaRPr lang="en-US"/>
          </a:p>
        </p:txBody>
      </p:sp>
      <p:sp>
        <p:nvSpPr>
          <p:cNvPr id="138242" name="Rectangle 2"/>
          <p:cNvSpPr>
            <a:spLocks noRot="1" noChangeArrowheads="1" noTextEdit="1"/>
          </p:cNvSpPr>
          <p:nvPr>
            <p:ph type="sldImg"/>
          </p:nvPr>
        </p:nvSpPr>
        <p:spPr>
          <a:ln/>
        </p:spPr>
      </p:sp>
      <p:sp>
        <p:nvSpPr>
          <p:cNvPr id="1382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9B77D0-CD9C-4957-9492-721DF529109A}" type="slidenum">
              <a:rPr lang="en-US"/>
              <a:pPr/>
              <a:t>13</a:t>
            </a:fld>
            <a:endParaRPr lang="en-US"/>
          </a:p>
        </p:txBody>
      </p:sp>
      <p:sp>
        <p:nvSpPr>
          <p:cNvPr id="139266" name="Rectangle 2"/>
          <p:cNvSpPr>
            <a:spLocks noRo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2C2FE0-5DC7-4B6E-9019-9C2759C15D1E}" type="slidenum">
              <a:rPr lang="en-US"/>
              <a:pPr/>
              <a:t>14</a:t>
            </a:fld>
            <a:endParaRPr lang="en-US"/>
          </a:p>
        </p:txBody>
      </p:sp>
      <p:sp>
        <p:nvSpPr>
          <p:cNvPr id="140290" name="Rectangle 2"/>
          <p:cNvSpPr>
            <a:spLocks noRot="1" noChangeArrowheads="1" noTextEdit="1"/>
          </p:cNvSpPr>
          <p:nvPr>
            <p:ph type="sldImg"/>
          </p:nvPr>
        </p:nvSpPr>
        <p:spPr>
          <a:ln/>
        </p:spPr>
      </p:sp>
      <p:sp>
        <p:nvSpPr>
          <p:cNvPr id="1402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A5BF94B-6E57-4A88-BAD7-B1AFE3A5F5BD}" type="slidenum">
              <a:rPr lang="en-US"/>
              <a:pPr/>
              <a:t>15</a:t>
            </a:fld>
            <a:endParaRPr lang="en-US"/>
          </a:p>
        </p:txBody>
      </p:sp>
      <p:sp>
        <p:nvSpPr>
          <p:cNvPr id="141314" name="Rectangle 2"/>
          <p:cNvSpPr>
            <a:spLocks noRo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395C23-4401-4E02-9627-4447D13EAEA8}" type="slidenum">
              <a:rPr lang="en-US"/>
              <a:pPr/>
              <a:t>16</a:t>
            </a:fld>
            <a:endParaRPr lang="en-US"/>
          </a:p>
        </p:txBody>
      </p:sp>
      <p:sp>
        <p:nvSpPr>
          <p:cNvPr id="142338" name="Rectangle 2"/>
          <p:cNvSpPr>
            <a:spLocks noRo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60F9A8-5603-4CE2-AC6B-5EAC165C5D35}" type="slidenum">
              <a:rPr lang="en-US"/>
              <a:pPr/>
              <a:t>17</a:t>
            </a:fld>
            <a:endParaRPr lang="en-US"/>
          </a:p>
        </p:txBody>
      </p:sp>
      <p:sp>
        <p:nvSpPr>
          <p:cNvPr id="143362" name="Rectangle 2"/>
          <p:cNvSpPr>
            <a:spLocks noRo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64EAAA-3CD7-4F1E-8FA3-FC3F4D8FBB76}" type="slidenum">
              <a:rPr lang="en-US"/>
              <a:pPr/>
              <a:t>18</a:t>
            </a:fld>
            <a:endParaRPr lang="en-US"/>
          </a:p>
        </p:txBody>
      </p:sp>
      <p:sp>
        <p:nvSpPr>
          <p:cNvPr id="144386" name="Rectangle 2"/>
          <p:cNvSpPr>
            <a:spLocks noRot="1" noChangeArrowheads="1" noTextEdit="1"/>
          </p:cNvSpPr>
          <p:nvPr>
            <p:ph type="sldImg"/>
          </p:nvPr>
        </p:nvSpPr>
        <p:spPr>
          <a:ln/>
        </p:spPr>
      </p:sp>
      <p:sp>
        <p:nvSpPr>
          <p:cNvPr id="1443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0233FC-9947-473E-A297-7C91F1EBEF35}" type="slidenum">
              <a:rPr lang="en-US"/>
              <a:pPr/>
              <a:t>19</a:t>
            </a:fld>
            <a:endParaRPr lang="en-US"/>
          </a:p>
        </p:txBody>
      </p:sp>
      <p:sp>
        <p:nvSpPr>
          <p:cNvPr id="145410" name="Rectangle 2"/>
          <p:cNvSpPr>
            <a:spLocks noRo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AE6E05-BB07-42E5-91A9-FC78F917EB32}" type="slidenum">
              <a:rPr lang="en-US"/>
              <a:pPr/>
              <a:t>2</a:t>
            </a:fld>
            <a:endParaRPr lang="en-US"/>
          </a:p>
        </p:txBody>
      </p:sp>
      <p:sp>
        <p:nvSpPr>
          <p:cNvPr id="128002" name="Rectangle 2"/>
          <p:cNvSpPr>
            <a:spLocks noRot="1" noChangeArrowheads="1" noTextEdit="1"/>
          </p:cNvSpPr>
          <p:nvPr>
            <p:ph type="sldImg"/>
          </p:nvPr>
        </p:nvSpPr>
        <p:spPr>
          <a:ln/>
        </p:spPr>
      </p:sp>
      <p:sp>
        <p:nvSpPr>
          <p:cNvPr id="1280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99ED58-2FCF-4602-A303-A53087A2FD74}" type="slidenum">
              <a:rPr lang="en-US"/>
              <a:pPr/>
              <a:t>20</a:t>
            </a:fld>
            <a:endParaRPr lang="en-US"/>
          </a:p>
        </p:txBody>
      </p:sp>
      <p:sp>
        <p:nvSpPr>
          <p:cNvPr id="146434" name="Rectangle 2"/>
          <p:cNvSpPr>
            <a:spLocks noRot="1" noChangeArrowheads="1" noTextEdit="1"/>
          </p:cNvSpPr>
          <p:nvPr>
            <p:ph type="sldImg"/>
          </p:nvPr>
        </p:nvSpPr>
        <p:spPr>
          <a:ln/>
        </p:spPr>
      </p:sp>
      <p:sp>
        <p:nvSpPr>
          <p:cNvPr id="1464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DC6D5B-20BC-4E23-9666-25B0608EDA84}" type="slidenum">
              <a:rPr lang="en-US"/>
              <a:pPr/>
              <a:t>21</a:t>
            </a:fld>
            <a:endParaRPr lang="en-US"/>
          </a:p>
        </p:txBody>
      </p:sp>
      <p:sp>
        <p:nvSpPr>
          <p:cNvPr id="147458" name="Rectangle 2"/>
          <p:cNvSpPr>
            <a:spLocks noRo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F217730-EE1E-49F8-99A9-709C00FCD07B}" type="slidenum">
              <a:rPr lang="en-US"/>
              <a:pPr/>
              <a:t>22</a:t>
            </a:fld>
            <a:endParaRPr lang="en-US"/>
          </a:p>
        </p:txBody>
      </p:sp>
      <p:sp>
        <p:nvSpPr>
          <p:cNvPr id="148482" name="Rectangle 2"/>
          <p:cNvSpPr>
            <a:spLocks noRo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512625-05D5-4C2D-A829-42ACE03D053D}" type="slidenum">
              <a:rPr lang="en-US"/>
              <a:pPr/>
              <a:t>23</a:t>
            </a:fld>
            <a:endParaRPr lang="en-US"/>
          </a:p>
        </p:txBody>
      </p:sp>
      <p:sp>
        <p:nvSpPr>
          <p:cNvPr id="149506" name="Rectangle 2"/>
          <p:cNvSpPr>
            <a:spLocks noRo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39DE6DD-FEF1-49E2-96CD-24A5EC8E0388}" type="slidenum">
              <a:rPr lang="en-US"/>
              <a:pPr/>
              <a:t>24</a:t>
            </a:fld>
            <a:endParaRPr lang="en-US"/>
          </a:p>
        </p:txBody>
      </p:sp>
      <p:sp>
        <p:nvSpPr>
          <p:cNvPr id="150530" name="Rectangle 2"/>
          <p:cNvSpPr>
            <a:spLocks noRot="1" noChangeArrowheads="1" noTextEdit="1"/>
          </p:cNvSpPr>
          <p:nvPr>
            <p:ph type="sldImg"/>
          </p:nvPr>
        </p:nvSpPr>
        <p:spPr>
          <a:ln/>
        </p:spPr>
      </p:sp>
      <p:sp>
        <p:nvSpPr>
          <p:cNvPr id="15053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363498-1EBA-483D-B9DF-5C54181EA97E}" type="slidenum">
              <a:rPr lang="en-US"/>
              <a:pPr/>
              <a:t>25</a:t>
            </a:fld>
            <a:endParaRPr lang="en-US"/>
          </a:p>
        </p:txBody>
      </p:sp>
      <p:sp>
        <p:nvSpPr>
          <p:cNvPr id="151554" name="Rectangle 2"/>
          <p:cNvSpPr>
            <a:spLocks noRot="1" noChangeArrowheads="1" noTextEdit="1"/>
          </p:cNvSpPr>
          <p:nvPr>
            <p:ph type="sldImg"/>
          </p:nvPr>
        </p:nvSpPr>
        <p:spPr>
          <a:ln/>
        </p:spPr>
      </p:sp>
      <p:sp>
        <p:nvSpPr>
          <p:cNvPr id="15155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F0BF37-AE41-43B5-814D-33B64FDBDC00}" type="slidenum">
              <a:rPr lang="en-US"/>
              <a:pPr/>
              <a:t>26</a:t>
            </a:fld>
            <a:endParaRPr lang="en-US"/>
          </a:p>
        </p:txBody>
      </p:sp>
      <p:sp>
        <p:nvSpPr>
          <p:cNvPr id="152578" name="Rectangle 2"/>
          <p:cNvSpPr>
            <a:spLocks noRo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55E41C-386A-4E66-9FF0-7CD06F3FA0BB}" type="slidenum">
              <a:rPr lang="en-US"/>
              <a:pPr/>
              <a:t>27</a:t>
            </a:fld>
            <a:endParaRPr lang="en-US"/>
          </a:p>
        </p:txBody>
      </p:sp>
      <p:sp>
        <p:nvSpPr>
          <p:cNvPr id="153602" name="Rectangle 2"/>
          <p:cNvSpPr>
            <a:spLocks noRo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F450D6B-0884-4569-8754-B36D770292C3}" type="slidenum">
              <a:rPr lang="en-US"/>
              <a:pPr/>
              <a:t>28</a:t>
            </a:fld>
            <a:endParaRPr lang="en-US"/>
          </a:p>
        </p:txBody>
      </p:sp>
      <p:sp>
        <p:nvSpPr>
          <p:cNvPr id="154626" name="Rectangle 2"/>
          <p:cNvSpPr>
            <a:spLocks noRo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10E4BC8-B32E-4370-88F9-5599A042A114}" type="slidenum">
              <a:rPr lang="en-US"/>
              <a:pPr/>
              <a:t>29</a:t>
            </a:fld>
            <a:endParaRPr lang="en-US"/>
          </a:p>
        </p:txBody>
      </p:sp>
      <p:sp>
        <p:nvSpPr>
          <p:cNvPr id="155650" name="Rectangle 2"/>
          <p:cNvSpPr>
            <a:spLocks noRo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81FFA1-6B2C-4CB5-926B-9DCB8B3897F0}" type="slidenum">
              <a:rPr lang="en-US"/>
              <a:pPr/>
              <a:t>3</a:t>
            </a:fld>
            <a:endParaRPr lang="en-US"/>
          </a:p>
        </p:txBody>
      </p:sp>
      <p:sp>
        <p:nvSpPr>
          <p:cNvPr id="129026" name="Rectangle 2"/>
          <p:cNvSpPr>
            <a:spLocks noRo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94638A-ED7D-4651-98B9-7E41F2FF05D6}" type="slidenum">
              <a:rPr lang="en-US"/>
              <a:pPr/>
              <a:t>30</a:t>
            </a:fld>
            <a:endParaRPr lang="en-US"/>
          </a:p>
        </p:txBody>
      </p:sp>
      <p:sp>
        <p:nvSpPr>
          <p:cNvPr id="156674" name="Rectangle 2"/>
          <p:cNvSpPr>
            <a:spLocks noRo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0083B5-9DEC-4FB7-9964-4FDA6301C65E}" type="slidenum">
              <a:rPr lang="en-US"/>
              <a:pPr/>
              <a:t>31</a:t>
            </a:fld>
            <a:endParaRPr lang="en-US"/>
          </a:p>
        </p:txBody>
      </p:sp>
      <p:sp>
        <p:nvSpPr>
          <p:cNvPr id="157698" name="Rectangle 2"/>
          <p:cNvSpPr>
            <a:spLocks noRo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D3D2F2-5224-4698-ADDB-861A219F7F09}" type="slidenum">
              <a:rPr lang="en-US"/>
              <a:pPr/>
              <a:t>32</a:t>
            </a:fld>
            <a:endParaRPr lang="en-US"/>
          </a:p>
        </p:txBody>
      </p:sp>
      <p:sp>
        <p:nvSpPr>
          <p:cNvPr id="158722" name="Rectangle 2"/>
          <p:cNvSpPr>
            <a:spLocks noRot="1" noChangeArrowheads="1" noTextEdit="1"/>
          </p:cNvSpPr>
          <p:nvPr>
            <p:ph type="sldImg"/>
          </p:nvPr>
        </p:nvSpPr>
        <p:spPr>
          <a:ln/>
        </p:spPr>
      </p:sp>
      <p:sp>
        <p:nvSpPr>
          <p:cNvPr id="1587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9E2777-F5A8-4A76-805F-4EE9F3524DBC}" type="slidenum">
              <a:rPr lang="en-US"/>
              <a:pPr/>
              <a:t>33</a:t>
            </a:fld>
            <a:endParaRPr lang="en-US"/>
          </a:p>
        </p:txBody>
      </p:sp>
      <p:sp>
        <p:nvSpPr>
          <p:cNvPr id="159746" name="Rectangle 2"/>
          <p:cNvSpPr>
            <a:spLocks noRo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4E4FDE-1CF1-4DA2-BDE9-73FBF7533CBF}" type="slidenum">
              <a:rPr lang="en-US"/>
              <a:pPr/>
              <a:t>34</a:t>
            </a:fld>
            <a:endParaRPr lang="en-US"/>
          </a:p>
        </p:txBody>
      </p:sp>
      <p:sp>
        <p:nvSpPr>
          <p:cNvPr id="160770" name="Rectangle 2"/>
          <p:cNvSpPr>
            <a:spLocks noRot="1" noChangeArrowheads="1" noTextEdit="1"/>
          </p:cNvSpPr>
          <p:nvPr>
            <p:ph type="sldImg"/>
          </p:nvPr>
        </p:nvSpPr>
        <p:spPr>
          <a:ln/>
        </p:spPr>
      </p:sp>
      <p:sp>
        <p:nvSpPr>
          <p:cNvPr id="16077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214277-61A8-45D0-B346-19270D0A9AC2}" type="slidenum">
              <a:rPr lang="en-US"/>
              <a:pPr/>
              <a:t>35</a:t>
            </a:fld>
            <a:endParaRPr lang="en-US"/>
          </a:p>
        </p:txBody>
      </p:sp>
      <p:sp>
        <p:nvSpPr>
          <p:cNvPr id="161794" name="Rectangle 2"/>
          <p:cNvSpPr>
            <a:spLocks noRo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B3924A-3DBF-490B-BF3C-525FC38CCA1C}" type="slidenum">
              <a:rPr lang="en-US"/>
              <a:pPr/>
              <a:t>36</a:t>
            </a:fld>
            <a:endParaRPr lang="en-US"/>
          </a:p>
        </p:txBody>
      </p:sp>
      <p:sp>
        <p:nvSpPr>
          <p:cNvPr id="162818" name="Rectangle 2"/>
          <p:cNvSpPr>
            <a:spLocks noRot="1" noChangeArrowheads="1" noTextEdit="1"/>
          </p:cNvSpPr>
          <p:nvPr>
            <p:ph type="sldImg"/>
          </p:nvPr>
        </p:nvSpPr>
        <p:spPr>
          <a:ln/>
        </p:spPr>
      </p:sp>
      <p:sp>
        <p:nvSpPr>
          <p:cNvPr id="16281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15B8E77-9D08-45D5-8C6A-46A67D59AA16}" type="slidenum">
              <a:rPr lang="en-US"/>
              <a:pPr/>
              <a:t>37</a:t>
            </a:fld>
            <a:endParaRPr lang="en-US"/>
          </a:p>
        </p:txBody>
      </p:sp>
      <p:sp>
        <p:nvSpPr>
          <p:cNvPr id="163842" name="Rectangle 2"/>
          <p:cNvSpPr>
            <a:spLocks noRo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54B6F61-6E22-4185-B922-76E8BB4A2E1A}" type="slidenum">
              <a:rPr lang="en-US"/>
              <a:pPr/>
              <a:t>38</a:t>
            </a:fld>
            <a:endParaRPr lang="en-US"/>
          </a:p>
        </p:txBody>
      </p:sp>
      <p:sp>
        <p:nvSpPr>
          <p:cNvPr id="164866" name="Rectangle 2"/>
          <p:cNvSpPr>
            <a:spLocks noRot="1" noChangeArrowheads="1" noTextEdit="1"/>
          </p:cNvSpPr>
          <p:nvPr>
            <p:ph type="sldImg"/>
          </p:nvPr>
        </p:nvSpPr>
        <p:spPr>
          <a:ln/>
        </p:spPr>
      </p:sp>
      <p:sp>
        <p:nvSpPr>
          <p:cNvPr id="1648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9A8FA9-38DF-4B9B-9102-15AD7DA7EB88}" type="slidenum">
              <a:rPr lang="en-US"/>
              <a:pPr/>
              <a:t>39</a:t>
            </a:fld>
            <a:endParaRPr lang="en-US"/>
          </a:p>
        </p:txBody>
      </p:sp>
      <p:sp>
        <p:nvSpPr>
          <p:cNvPr id="165890" name="Rectangle 2"/>
          <p:cNvSpPr>
            <a:spLocks noRo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A921D2-D500-4F86-9265-577BED2DBBF4}" type="slidenum">
              <a:rPr lang="en-US"/>
              <a:pPr/>
              <a:t>4</a:t>
            </a:fld>
            <a:endParaRPr lang="en-US"/>
          </a:p>
        </p:txBody>
      </p:sp>
      <p:sp>
        <p:nvSpPr>
          <p:cNvPr id="130050" name="Rectangle 2"/>
          <p:cNvSpPr>
            <a:spLocks noRot="1" noChangeArrowheads="1" noTextEdit="1"/>
          </p:cNvSpPr>
          <p:nvPr>
            <p:ph type="sldImg"/>
          </p:nvPr>
        </p:nvSpPr>
        <p:spPr>
          <a:ln/>
        </p:spPr>
      </p:sp>
      <p:sp>
        <p:nvSpPr>
          <p:cNvPr id="1300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0BD4C3-5921-43DE-98E7-8DC74C039F0C}" type="slidenum">
              <a:rPr lang="en-US"/>
              <a:pPr/>
              <a:t>40</a:t>
            </a:fld>
            <a:endParaRPr lang="en-US"/>
          </a:p>
        </p:txBody>
      </p:sp>
      <p:sp>
        <p:nvSpPr>
          <p:cNvPr id="166914" name="Rectangle 2"/>
          <p:cNvSpPr>
            <a:spLocks noRot="1" noChangeArrowheads="1" noTextEdit="1"/>
          </p:cNvSpPr>
          <p:nvPr>
            <p:ph type="sldImg"/>
          </p:nvPr>
        </p:nvSpPr>
        <p:spPr>
          <a:ln/>
        </p:spPr>
      </p:sp>
      <p:sp>
        <p:nvSpPr>
          <p:cNvPr id="1669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0969E7F-FCCA-4BCC-8BA8-6FC83433AA68}" type="slidenum">
              <a:rPr lang="en-US"/>
              <a:pPr/>
              <a:t>41</a:t>
            </a:fld>
            <a:endParaRPr lang="en-US"/>
          </a:p>
        </p:txBody>
      </p:sp>
      <p:sp>
        <p:nvSpPr>
          <p:cNvPr id="167938" name="Rectangle 2"/>
          <p:cNvSpPr>
            <a:spLocks noRo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4346E0-F4ED-45C5-8C8D-16AF2BCB9DBC}" type="slidenum">
              <a:rPr lang="en-US"/>
              <a:pPr/>
              <a:t>42</a:t>
            </a:fld>
            <a:endParaRPr lang="en-US"/>
          </a:p>
        </p:txBody>
      </p:sp>
      <p:sp>
        <p:nvSpPr>
          <p:cNvPr id="168962" name="Rectangle 2"/>
          <p:cNvSpPr>
            <a:spLocks noRot="1" noChangeArrowheads="1" noTextEdit="1"/>
          </p:cNvSpPr>
          <p:nvPr>
            <p:ph type="sldImg"/>
          </p:nvPr>
        </p:nvSpPr>
        <p:spPr>
          <a:ln/>
        </p:spPr>
      </p:sp>
      <p:sp>
        <p:nvSpPr>
          <p:cNvPr id="1689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E8B59A1-789A-43A7-B76C-7F6EC9B02587}" type="slidenum">
              <a:rPr lang="en-US"/>
              <a:pPr/>
              <a:t>43</a:t>
            </a:fld>
            <a:endParaRPr lang="en-US"/>
          </a:p>
        </p:txBody>
      </p:sp>
      <p:sp>
        <p:nvSpPr>
          <p:cNvPr id="169986" name="Rectangle 2"/>
          <p:cNvSpPr>
            <a:spLocks noRo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6E8ABB-9219-47A6-8B80-F2A69A60BE8F}" type="slidenum">
              <a:rPr lang="en-US"/>
              <a:pPr/>
              <a:t>44</a:t>
            </a:fld>
            <a:endParaRPr lang="en-US"/>
          </a:p>
        </p:txBody>
      </p:sp>
      <p:sp>
        <p:nvSpPr>
          <p:cNvPr id="171010" name="Rectangle 2"/>
          <p:cNvSpPr>
            <a:spLocks noRot="1" noChangeArrowheads="1" noTextEdit="1"/>
          </p:cNvSpPr>
          <p:nvPr>
            <p:ph type="sldImg"/>
          </p:nvPr>
        </p:nvSpPr>
        <p:spPr>
          <a:ln/>
        </p:spPr>
      </p:sp>
      <p:sp>
        <p:nvSpPr>
          <p:cNvPr id="1710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1DC5C0E-25BC-43E2-883E-A6AF8BDEB21F}" type="slidenum">
              <a:rPr lang="en-US"/>
              <a:pPr/>
              <a:t>45</a:t>
            </a:fld>
            <a:endParaRPr lang="en-US"/>
          </a:p>
        </p:txBody>
      </p:sp>
      <p:sp>
        <p:nvSpPr>
          <p:cNvPr id="172034" name="Rectangle 2"/>
          <p:cNvSpPr>
            <a:spLocks noRo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E9740AD-D85B-48E1-8C98-004AE81EC4D5}" type="slidenum">
              <a:rPr lang="en-US"/>
              <a:pPr/>
              <a:t>5</a:t>
            </a:fld>
            <a:endParaRPr lang="en-US"/>
          </a:p>
        </p:txBody>
      </p:sp>
      <p:sp>
        <p:nvSpPr>
          <p:cNvPr id="131074" name="Rectangle 2"/>
          <p:cNvSpPr>
            <a:spLocks noRo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DB3A98-CB9E-4D64-95B6-F490E7A549FB}" type="slidenum">
              <a:rPr lang="en-US"/>
              <a:pPr/>
              <a:t>6</a:t>
            </a:fld>
            <a:endParaRPr lang="en-US"/>
          </a:p>
        </p:txBody>
      </p:sp>
      <p:sp>
        <p:nvSpPr>
          <p:cNvPr id="132098" name="Rectangle 2"/>
          <p:cNvSpPr>
            <a:spLocks noRot="1" noChangeArrowheads="1" noTextEdit="1"/>
          </p:cNvSpPr>
          <p:nvPr>
            <p:ph type="sldImg"/>
          </p:nvPr>
        </p:nvSpPr>
        <p:spPr>
          <a:ln/>
        </p:spPr>
      </p:sp>
      <p:sp>
        <p:nvSpPr>
          <p:cNvPr id="13209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7E9BDE-CA78-44B1-A0FB-14A4AC50443E}" type="slidenum">
              <a:rPr lang="en-US"/>
              <a:pPr/>
              <a:t>7</a:t>
            </a:fld>
            <a:endParaRPr lang="en-US"/>
          </a:p>
        </p:txBody>
      </p:sp>
      <p:sp>
        <p:nvSpPr>
          <p:cNvPr id="133122" name="Rectangle 2"/>
          <p:cNvSpPr>
            <a:spLocks noRo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DDD7E2-9894-43F2-BC83-26C98ABCD745}" type="slidenum">
              <a:rPr lang="en-US"/>
              <a:pPr/>
              <a:t>8</a:t>
            </a:fld>
            <a:endParaRPr lang="en-US"/>
          </a:p>
        </p:txBody>
      </p:sp>
      <p:sp>
        <p:nvSpPr>
          <p:cNvPr id="134146" name="Rectangle 2"/>
          <p:cNvSpPr>
            <a:spLocks noRot="1" noChangeArrowheads="1" noTextEdit="1"/>
          </p:cNvSpPr>
          <p:nvPr>
            <p:ph type="sldImg"/>
          </p:nvPr>
        </p:nvSpPr>
        <p:spPr>
          <a:ln/>
        </p:spPr>
      </p:sp>
      <p:sp>
        <p:nvSpPr>
          <p:cNvPr id="1341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DD2E58-0372-4326-9F28-C08EA9E145B6}" type="slidenum">
              <a:rPr lang="en-US"/>
              <a:pPr/>
              <a:t>9</a:t>
            </a:fld>
            <a:endParaRPr lang="en-US"/>
          </a:p>
        </p:txBody>
      </p:sp>
      <p:sp>
        <p:nvSpPr>
          <p:cNvPr id="135170" name="Rectangle 2"/>
          <p:cNvSpPr>
            <a:spLocks noRo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10" descr="StatineryFolioREV.png"/>
          <p:cNvPicPr>
            <a:picLocks noChangeAspect="1"/>
          </p:cNvPicPr>
          <p:nvPr userDrawn="1"/>
        </p:nvPicPr>
        <p:blipFill>
          <a:blip r:embed="rId2"/>
          <a:srcRect l="7597" r="73058"/>
          <a:stretch>
            <a:fillRect/>
          </a:stretch>
        </p:blipFill>
        <p:spPr bwMode="auto">
          <a:xfrm>
            <a:off x="0" y="5499100"/>
            <a:ext cx="2233613" cy="1450975"/>
          </a:xfrm>
          <a:prstGeom prst="rect">
            <a:avLst/>
          </a:prstGeom>
          <a:noFill/>
          <a:ln w="9525">
            <a:noFill/>
            <a:miter lim="800000"/>
            <a:headEnd/>
            <a:tailEnd/>
          </a:ln>
        </p:spPr>
      </p:pic>
      <p:sp>
        <p:nvSpPr>
          <p:cNvPr id="7" name="Title Placeholder 1"/>
          <p:cNvSpPr>
            <a:spLocks noGrp="1"/>
          </p:cNvSpPr>
          <p:nvPr>
            <p:ph type="title"/>
          </p:nvPr>
        </p:nvSpPr>
        <p:spPr>
          <a:xfrm>
            <a:off x="2408176" y="0"/>
            <a:ext cx="6278624" cy="2110257"/>
          </a:xfrm>
          <a:prstGeom prst="rect">
            <a:avLst/>
          </a:prstGeom>
        </p:spPr>
        <p:txBody>
          <a:bodyPr rtlCol="0">
            <a:noAutofit/>
          </a:bodyPr>
          <a:lstStyle>
            <a:lvl1pPr>
              <a:defRPr sz="3600">
                <a:latin typeface="Arial Black" pitchFamily="34" charset="0"/>
              </a:defRPr>
            </a:lvl1pPr>
          </a:lstStyle>
          <a:p>
            <a:r>
              <a:rPr lang="en-US" dirty="0" smtClean="0"/>
              <a:t>Click to edit Master title style</a:t>
            </a:r>
            <a:endParaRPr lang="en-US" dirty="0"/>
          </a:p>
        </p:txBody>
      </p:sp>
      <p:sp>
        <p:nvSpPr>
          <p:cNvPr id="4" name="Slide Number Placeholder 5"/>
          <p:cNvSpPr>
            <a:spLocks noGrp="1"/>
          </p:cNvSpPr>
          <p:nvPr>
            <p:ph type="sldNum" sz="quarter" idx="10"/>
          </p:nvPr>
        </p:nvSpPr>
        <p:spPr/>
        <p:txBody>
          <a:bodyPr/>
          <a:lstStyle>
            <a:lvl1pPr>
              <a:defRPr/>
            </a:lvl1pPr>
          </a:lstStyle>
          <a:p>
            <a:fld id="{FDAD642F-AAB4-46AB-8718-D8BB3CE10354}" type="slidenum">
              <a:rPr lang="en-US"/>
              <a:pPr/>
              <a:t>‹#›</a:t>
            </a:fld>
            <a:endParaRPr lang="en-US"/>
          </a:p>
        </p:txBody>
      </p:sp>
      <p:sp>
        <p:nvSpPr>
          <p:cNvPr id="5" name="Date Placeholder 3"/>
          <p:cNvSpPr>
            <a:spLocks noGrp="1"/>
          </p:cNvSpPr>
          <p:nvPr>
            <p:ph type="dt" sz="half" idx="11"/>
          </p:nvPr>
        </p:nvSpPr>
        <p:spPr/>
        <p:txBody>
          <a:bodyPr/>
          <a:lstStyle>
            <a:lvl1pPr>
              <a:defRPr/>
            </a:lvl1pPr>
          </a:lstStyle>
          <a:p>
            <a:fld id="{ADFA4423-0A43-4BFF-B6B4-51302CCDB16C}" type="datetime1">
              <a:rPr lang="en-US"/>
              <a:pPr/>
              <a:t>3/1/2013</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0" descr="StatineryFolioREV.png"/>
          <p:cNvPicPr>
            <a:picLocks noChangeAspect="1"/>
          </p:cNvPicPr>
          <p:nvPr userDrawn="1"/>
        </p:nvPicPr>
        <p:blipFill>
          <a:blip r:embed="rId2"/>
          <a:srcRect l="24757" r="56097"/>
          <a:stretch>
            <a:fillRect/>
          </a:stretch>
        </p:blipFill>
        <p:spPr bwMode="auto">
          <a:xfrm>
            <a:off x="0" y="5499100"/>
            <a:ext cx="2209800" cy="1450975"/>
          </a:xfrm>
          <a:prstGeom prst="rect">
            <a:avLst/>
          </a:prstGeom>
          <a:noFill/>
          <a:ln w="9525">
            <a:noFill/>
            <a:miter lim="800000"/>
            <a:headEnd/>
            <a:tailEnd/>
          </a:ln>
        </p:spPr>
      </p:pic>
      <p:sp>
        <p:nvSpPr>
          <p:cNvPr id="2" name="Title 1"/>
          <p:cNvSpPr>
            <a:spLocks noGrp="1"/>
          </p:cNvSpPr>
          <p:nvPr>
            <p:ph type="title"/>
          </p:nvPr>
        </p:nvSpPr>
        <p:spPr/>
        <p:txBody>
          <a:bodyPr/>
          <a:lstStyle>
            <a:lvl1pPr>
              <a:defRPr b="0">
                <a:latin typeface="Arial Black"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a:xfrm>
            <a:off x="8686800" y="6508750"/>
            <a:ext cx="412750" cy="365125"/>
          </a:xfrm>
        </p:spPr>
        <p:txBody>
          <a:bodyPr/>
          <a:lstStyle>
            <a:lvl1pPr>
              <a:defRPr/>
            </a:lvl1pPr>
          </a:lstStyle>
          <a:p>
            <a:fld id="{30D38EA5-22E8-4DDB-A402-D1163D6F922B}" type="slidenum">
              <a:rPr lang="en-US"/>
              <a:pPr/>
              <a:t>‹#›</a:t>
            </a:fld>
            <a:endParaRPr lang="en-US"/>
          </a:p>
        </p:txBody>
      </p:sp>
      <p:sp>
        <p:nvSpPr>
          <p:cNvPr id="6" name="Date Placeholder 3"/>
          <p:cNvSpPr>
            <a:spLocks noGrp="1"/>
          </p:cNvSpPr>
          <p:nvPr>
            <p:ph type="dt" sz="half" idx="11"/>
          </p:nvPr>
        </p:nvSpPr>
        <p:spPr/>
        <p:txBody>
          <a:bodyPr/>
          <a:lstStyle>
            <a:lvl1pPr>
              <a:defRPr/>
            </a:lvl1pPr>
          </a:lstStyle>
          <a:p>
            <a:fld id="{81DC07FD-6C8B-49AA-A340-D3B83C1FC115}" type="datetime1">
              <a:rPr lang="en-US"/>
              <a:pPr/>
              <a:t>3/1/2013</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10" descr="StatineryFolioREV.png"/>
          <p:cNvPicPr>
            <a:picLocks noChangeAspect="1"/>
          </p:cNvPicPr>
          <p:nvPr userDrawn="1"/>
        </p:nvPicPr>
        <p:blipFill>
          <a:blip r:embed="rId2"/>
          <a:srcRect l="47543" r="33917"/>
          <a:stretch>
            <a:fillRect/>
          </a:stretch>
        </p:blipFill>
        <p:spPr bwMode="auto">
          <a:xfrm>
            <a:off x="0" y="5499100"/>
            <a:ext cx="2139950" cy="1450975"/>
          </a:xfrm>
          <a:prstGeom prst="rect">
            <a:avLst/>
          </a:prstGeom>
          <a:noFill/>
          <a:ln w="9525">
            <a:noFill/>
            <a:miter lim="800000"/>
            <a:headEnd/>
            <a:tailEnd/>
          </a:ln>
        </p:spPr>
      </p:pic>
      <p:sp>
        <p:nvSpPr>
          <p:cNvPr id="2" name="Title 1"/>
          <p:cNvSpPr>
            <a:spLocks noGrp="1"/>
          </p:cNvSpPr>
          <p:nvPr>
            <p:ph type="title"/>
          </p:nvPr>
        </p:nvSpPr>
        <p:spPr/>
        <p:txBody>
          <a:bodyPr/>
          <a:lstStyle>
            <a:lvl1pPr>
              <a:defRPr>
                <a:latin typeface="Arial Black"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2408177" y="1600200"/>
            <a:ext cx="3002023"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610153" y="1600200"/>
            <a:ext cx="3076647"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6"/>
          <p:cNvSpPr>
            <a:spLocks noGrp="1"/>
          </p:cNvSpPr>
          <p:nvPr>
            <p:ph type="sldNum" sz="quarter" idx="10"/>
          </p:nvPr>
        </p:nvSpPr>
        <p:spPr/>
        <p:txBody>
          <a:bodyPr/>
          <a:lstStyle>
            <a:lvl1pPr>
              <a:defRPr/>
            </a:lvl1pPr>
          </a:lstStyle>
          <a:p>
            <a:fld id="{5C8C5E07-7D9B-474A-A1EC-515634D8D1FD}" type="slidenum">
              <a:rPr lang="en-US"/>
              <a:pPr/>
              <a:t>‹#›</a:t>
            </a:fld>
            <a:endParaRPr lang="en-US"/>
          </a:p>
        </p:txBody>
      </p:sp>
      <p:sp>
        <p:nvSpPr>
          <p:cNvPr id="7" name="Date Placeholder 3"/>
          <p:cNvSpPr>
            <a:spLocks noGrp="1"/>
          </p:cNvSpPr>
          <p:nvPr>
            <p:ph type="dt" sz="half" idx="11"/>
          </p:nvPr>
        </p:nvSpPr>
        <p:spPr/>
        <p:txBody>
          <a:bodyPr/>
          <a:lstStyle>
            <a:lvl1pPr>
              <a:defRPr/>
            </a:lvl1pPr>
          </a:lstStyle>
          <a:p>
            <a:fld id="{DAE11727-E59B-41DF-B35A-53EA56FE234F}" type="datetime1">
              <a:rPr lang="en-US"/>
              <a:pPr/>
              <a:t>3/1/2013</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10" descr="StatineryFolioREV.png"/>
          <p:cNvPicPr>
            <a:picLocks noChangeAspect="1"/>
          </p:cNvPicPr>
          <p:nvPr userDrawn="1"/>
        </p:nvPicPr>
        <p:blipFill>
          <a:blip r:embed="rId2"/>
          <a:srcRect l="80740" r="633"/>
          <a:stretch>
            <a:fillRect/>
          </a:stretch>
        </p:blipFill>
        <p:spPr bwMode="auto">
          <a:xfrm>
            <a:off x="0" y="5499100"/>
            <a:ext cx="2149475" cy="1450975"/>
          </a:xfrm>
          <a:prstGeom prst="rect">
            <a:avLst/>
          </a:prstGeom>
          <a:noFill/>
          <a:ln w="9525">
            <a:noFill/>
            <a:miter lim="800000"/>
            <a:headEnd/>
            <a:tailEnd/>
          </a:ln>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410042" y="1679608"/>
            <a:ext cx="2967346"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2410042" y="2319370"/>
            <a:ext cx="2967346"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5680155" y="1679608"/>
            <a:ext cx="300664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5680155" y="2319370"/>
            <a:ext cx="300664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Slide Number Placeholder 8"/>
          <p:cNvSpPr>
            <a:spLocks noGrp="1"/>
          </p:cNvSpPr>
          <p:nvPr>
            <p:ph type="sldNum" sz="quarter" idx="10"/>
          </p:nvPr>
        </p:nvSpPr>
        <p:spPr/>
        <p:txBody>
          <a:bodyPr/>
          <a:lstStyle>
            <a:lvl1pPr>
              <a:defRPr/>
            </a:lvl1pPr>
          </a:lstStyle>
          <a:p>
            <a:fld id="{362F9943-3C4C-4625-BEFE-6AAA0A04594E}" type="slidenum">
              <a:rPr lang="en-US"/>
              <a:pPr/>
              <a:t>‹#›</a:t>
            </a:fld>
            <a:endParaRPr lang="en-US"/>
          </a:p>
        </p:txBody>
      </p:sp>
      <p:sp>
        <p:nvSpPr>
          <p:cNvPr id="9" name="Date Placeholder 3"/>
          <p:cNvSpPr>
            <a:spLocks noGrp="1"/>
          </p:cNvSpPr>
          <p:nvPr>
            <p:ph type="dt" sz="half" idx="11"/>
          </p:nvPr>
        </p:nvSpPr>
        <p:spPr/>
        <p:txBody>
          <a:bodyPr/>
          <a:lstStyle>
            <a:lvl1pPr>
              <a:defRPr/>
            </a:lvl1pPr>
          </a:lstStyle>
          <a:p>
            <a:fld id="{16C474C6-8086-4BEA-AB16-7829089172C7}" type="datetime1">
              <a:rPr lang="en-US"/>
              <a:pPr/>
              <a:t>3/1/2013</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10" descr="StatineryFolioREV.png"/>
          <p:cNvPicPr>
            <a:picLocks noChangeAspect="1"/>
          </p:cNvPicPr>
          <p:nvPr userDrawn="1"/>
        </p:nvPicPr>
        <p:blipFill>
          <a:blip r:embed="rId2"/>
          <a:srcRect l="7968" r="73839"/>
          <a:stretch>
            <a:fillRect/>
          </a:stretch>
        </p:blipFill>
        <p:spPr bwMode="auto">
          <a:xfrm>
            <a:off x="0" y="5499100"/>
            <a:ext cx="2100263" cy="1450975"/>
          </a:xfrm>
          <a:prstGeom prst="rect">
            <a:avLst/>
          </a:prstGeom>
          <a:noFill/>
          <a:ln w="9525">
            <a:noFill/>
            <a:miter lim="800000"/>
            <a:headEnd/>
            <a:tailEnd/>
          </a:ln>
        </p:spPr>
      </p:pic>
      <p:sp>
        <p:nvSpPr>
          <p:cNvPr id="2" name="Title 1"/>
          <p:cNvSpPr>
            <a:spLocks noGrp="1"/>
          </p:cNvSpPr>
          <p:nvPr>
            <p:ph type="title"/>
          </p:nvPr>
        </p:nvSpPr>
        <p:spPr/>
        <p:txBody>
          <a:bodyPr/>
          <a:lstStyle>
            <a:lvl1pPr>
              <a:defRPr>
                <a:latin typeface="Arial Black" pitchFamily="34" charset="0"/>
              </a:defRPr>
            </a:lvl1pPr>
          </a:lstStyle>
          <a:p>
            <a:r>
              <a:rPr lang="en-US" smtClean="0"/>
              <a:t>Click to edit Master title style</a:t>
            </a:r>
            <a:endParaRPr lang="en-US"/>
          </a:p>
        </p:txBody>
      </p:sp>
      <p:sp>
        <p:nvSpPr>
          <p:cNvPr id="4" name="Slide Number Placeholder 4"/>
          <p:cNvSpPr>
            <a:spLocks noGrp="1"/>
          </p:cNvSpPr>
          <p:nvPr>
            <p:ph type="sldNum" sz="quarter" idx="10"/>
          </p:nvPr>
        </p:nvSpPr>
        <p:spPr/>
        <p:txBody>
          <a:bodyPr/>
          <a:lstStyle>
            <a:lvl1pPr>
              <a:defRPr/>
            </a:lvl1pPr>
          </a:lstStyle>
          <a:p>
            <a:fld id="{EFC0E454-5460-46BF-B596-24599EC811C9}" type="slidenum">
              <a:rPr lang="en-US"/>
              <a:pPr/>
              <a:t>‹#›</a:t>
            </a:fld>
            <a:endParaRPr lang="en-US"/>
          </a:p>
        </p:txBody>
      </p:sp>
      <p:sp>
        <p:nvSpPr>
          <p:cNvPr id="5" name="Date Placeholder 3"/>
          <p:cNvSpPr>
            <a:spLocks noGrp="1"/>
          </p:cNvSpPr>
          <p:nvPr>
            <p:ph type="dt" sz="half" idx="11"/>
          </p:nvPr>
        </p:nvSpPr>
        <p:spPr/>
        <p:txBody>
          <a:bodyPr/>
          <a:lstStyle>
            <a:lvl1pPr>
              <a:defRPr/>
            </a:lvl1pPr>
          </a:lstStyle>
          <a:p>
            <a:fld id="{06B83C07-50EE-400A-A4FC-941E5BD5746C}" type="datetime1">
              <a:rPr lang="en-US"/>
              <a:pPr/>
              <a:t>3/1/2013</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0" descr="StatineryFolioREV.png"/>
          <p:cNvPicPr>
            <a:picLocks noChangeAspect="1"/>
          </p:cNvPicPr>
          <p:nvPr userDrawn="1"/>
        </p:nvPicPr>
        <p:blipFill>
          <a:blip r:embed="rId2"/>
          <a:srcRect l="24757" r="56097"/>
          <a:stretch>
            <a:fillRect/>
          </a:stretch>
        </p:blipFill>
        <p:spPr bwMode="auto">
          <a:xfrm>
            <a:off x="0" y="5499100"/>
            <a:ext cx="2209800" cy="1450975"/>
          </a:xfrm>
          <a:prstGeom prst="rect">
            <a:avLst/>
          </a:prstGeom>
          <a:noFill/>
          <a:ln w="9525">
            <a:noFill/>
            <a:miter lim="800000"/>
            <a:headEnd/>
            <a:tailEnd/>
          </a:ln>
        </p:spPr>
      </p:pic>
      <p:sp>
        <p:nvSpPr>
          <p:cNvPr id="3" name="Slide Number Placeholder 3"/>
          <p:cNvSpPr>
            <a:spLocks noGrp="1"/>
          </p:cNvSpPr>
          <p:nvPr>
            <p:ph type="sldNum" sz="quarter" idx="10"/>
          </p:nvPr>
        </p:nvSpPr>
        <p:spPr/>
        <p:txBody>
          <a:bodyPr/>
          <a:lstStyle>
            <a:lvl1pPr>
              <a:defRPr/>
            </a:lvl1pPr>
          </a:lstStyle>
          <a:p>
            <a:fld id="{5C94134E-6A18-488F-81BB-0EA24423D095}" type="slidenum">
              <a:rPr lang="en-US"/>
              <a:pPr/>
              <a:t>‹#›</a:t>
            </a:fld>
            <a:endParaRPr lang="en-US"/>
          </a:p>
        </p:txBody>
      </p:sp>
      <p:sp>
        <p:nvSpPr>
          <p:cNvPr id="4" name="Date Placeholder 3"/>
          <p:cNvSpPr>
            <a:spLocks noGrp="1"/>
          </p:cNvSpPr>
          <p:nvPr>
            <p:ph type="dt" sz="half" idx="11"/>
          </p:nvPr>
        </p:nvSpPr>
        <p:spPr/>
        <p:txBody>
          <a:bodyPr/>
          <a:lstStyle>
            <a:lvl1pPr>
              <a:defRPr/>
            </a:lvl1pPr>
          </a:lstStyle>
          <a:p>
            <a:fld id="{087CA241-32AA-4DE3-B47B-10C3D3211FBA}" type="datetime1">
              <a:rPr lang="en-US"/>
              <a:pPr/>
              <a:t>3/1/2013</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10" descr="StatineryFolioREV.png"/>
          <p:cNvPicPr>
            <a:picLocks noChangeAspect="1"/>
          </p:cNvPicPr>
          <p:nvPr userDrawn="1"/>
        </p:nvPicPr>
        <p:blipFill>
          <a:blip r:embed="rId2"/>
          <a:srcRect l="47543" r="33917"/>
          <a:stretch>
            <a:fillRect/>
          </a:stretch>
        </p:blipFill>
        <p:spPr bwMode="auto">
          <a:xfrm>
            <a:off x="0" y="5499100"/>
            <a:ext cx="2139950" cy="1450975"/>
          </a:xfrm>
          <a:prstGeom prst="rect">
            <a:avLst/>
          </a:prstGeom>
          <a:noFill/>
          <a:ln w="9525">
            <a:noFill/>
            <a:miter lim="800000"/>
            <a:headEnd/>
            <a:tailEnd/>
          </a:ln>
        </p:spPr>
      </p:pic>
      <p:sp>
        <p:nvSpPr>
          <p:cNvPr id="2" name="Title 1"/>
          <p:cNvSpPr>
            <a:spLocks noGrp="1"/>
          </p:cNvSpPr>
          <p:nvPr>
            <p:ph type="title"/>
          </p:nvPr>
        </p:nvSpPr>
        <p:spPr>
          <a:xfrm>
            <a:off x="2422288" y="48006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242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2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Slide Number Placeholder 6"/>
          <p:cNvSpPr>
            <a:spLocks noGrp="1"/>
          </p:cNvSpPr>
          <p:nvPr>
            <p:ph type="sldNum" sz="quarter" idx="10"/>
          </p:nvPr>
        </p:nvSpPr>
        <p:spPr/>
        <p:txBody>
          <a:bodyPr/>
          <a:lstStyle>
            <a:lvl1pPr>
              <a:defRPr/>
            </a:lvl1pPr>
          </a:lstStyle>
          <a:p>
            <a:fld id="{6B81633F-55D2-45F7-A11D-E34844B7C541}" type="slidenum">
              <a:rPr lang="en-US"/>
              <a:pPr/>
              <a:t>‹#›</a:t>
            </a:fld>
            <a:endParaRPr lang="en-US"/>
          </a:p>
        </p:txBody>
      </p:sp>
      <p:sp>
        <p:nvSpPr>
          <p:cNvPr id="7" name="Date Placeholder 3"/>
          <p:cNvSpPr>
            <a:spLocks noGrp="1"/>
          </p:cNvSpPr>
          <p:nvPr>
            <p:ph type="dt" sz="half" idx="11"/>
          </p:nvPr>
        </p:nvSpPr>
        <p:spPr/>
        <p:txBody>
          <a:bodyPr/>
          <a:lstStyle>
            <a:lvl1pPr>
              <a:defRPr/>
            </a:lvl1pPr>
          </a:lstStyle>
          <a:p>
            <a:fld id="{92FC09F3-0DF0-4C1B-86E8-1941CCF49FE3}" type="datetime1">
              <a:rPr lang="en-US"/>
              <a:pPr/>
              <a:t>3/1/2013</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EE18B4D5-9F68-4114-A0FD-19105995E71B}"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a:spLocks noChangeArrowheads="1"/>
          </p:cNvSpPr>
          <p:nvPr userDrawn="1"/>
        </p:nvSpPr>
        <p:spPr bwMode="auto">
          <a:xfrm>
            <a:off x="0" y="0"/>
            <a:ext cx="2098675" cy="6873875"/>
          </a:xfrm>
          <a:prstGeom prst="rect">
            <a:avLst/>
          </a:prstGeom>
          <a:gradFill rotWithShape="1">
            <a:gsLst>
              <a:gs pos="0">
                <a:srgbClr val="004176"/>
              </a:gs>
              <a:gs pos="100000">
                <a:srgbClr val="1BA1E7"/>
              </a:gs>
            </a:gsLst>
            <a:lin ang="5400000"/>
          </a:gradFill>
          <a:ln w="9525">
            <a:noFill/>
            <a:miter lim="800000"/>
            <a:headEnd/>
            <a:tailEnd/>
          </a:ln>
          <a:effectLst>
            <a:outerShdw dist="23000" dir="5400000" rotWithShape="0">
              <a:srgbClr val="808080">
                <a:alpha val="34999"/>
              </a:srgbClr>
            </a:outerShdw>
          </a:effec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027" name="Title Placeholder 1"/>
          <p:cNvSpPr>
            <a:spLocks noGrp="1"/>
          </p:cNvSpPr>
          <p:nvPr>
            <p:ph type="title"/>
          </p:nvPr>
        </p:nvSpPr>
        <p:spPr bwMode="auto">
          <a:xfrm>
            <a:off x="2408238" y="274638"/>
            <a:ext cx="620236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Placeholder 2"/>
          <p:cNvSpPr>
            <a:spLocks noGrp="1"/>
          </p:cNvSpPr>
          <p:nvPr>
            <p:ph type="body" idx="1"/>
          </p:nvPr>
        </p:nvSpPr>
        <p:spPr bwMode="auto">
          <a:xfrm>
            <a:off x="2408238" y="1600200"/>
            <a:ext cx="6278562"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Slide Number Placeholder 5"/>
          <p:cNvSpPr>
            <a:spLocks noGrp="1"/>
          </p:cNvSpPr>
          <p:nvPr>
            <p:ph type="sldNum" sz="quarter" idx="4"/>
          </p:nvPr>
        </p:nvSpPr>
        <p:spPr>
          <a:xfrm>
            <a:off x="8686800" y="6429375"/>
            <a:ext cx="412750" cy="365125"/>
          </a:xfrm>
          <a:prstGeom prst="rect">
            <a:avLst/>
          </a:prstGeom>
        </p:spPr>
        <p:txBody>
          <a:bodyPr vert="horz" wrap="square" lIns="91440" tIns="45720" rIns="91440" bIns="45720" numCol="1" anchor="ctr" anchorCtr="0" compatLnSpc="1">
            <a:prstTxWarp prst="textNoShape">
              <a:avLst/>
            </a:prstTxWarp>
          </a:bodyPr>
          <a:lstStyle>
            <a:lvl1pPr algn="r">
              <a:defRPr sz="1000" b="1">
                <a:solidFill>
                  <a:srgbClr val="95B3D7"/>
                </a:solidFill>
                <a:latin typeface="Helvetica" pitchFamily="-105" charset="0"/>
              </a:defRPr>
            </a:lvl1pPr>
          </a:lstStyle>
          <a:p>
            <a:fld id="{6CC3F86E-E446-4239-9019-FBEBFFEFF39D}" type="slidenum">
              <a:rPr lang="en-US"/>
              <a:pPr/>
              <a:t>‹#›</a:t>
            </a:fld>
            <a:endParaRPr lang="en-US"/>
          </a:p>
        </p:txBody>
      </p:sp>
      <p:pic>
        <p:nvPicPr>
          <p:cNvPr id="1030" name="Picture 9" descr="Prepared_For_Life_4K.png"/>
          <p:cNvPicPr>
            <a:picLocks noChangeAspect="1"/>
          </p:cNvPicPr>
          <p:nvPr userDrawn="1"/>
        </p:nvPicPr>
        <p:blipFill>
          <a:blip r:embed="rId10"/>
          <a:srcRect/>
          <a:stretch>
            <a:fillRect/>
          </a:stretch>
        </p:blipFill>
        <p:spPr bwMode="auto">
          <a:xfrm>
            <a:off x="7535863" y="6565900"/>
            <a:ext cx="1074737" cy="133350"/>
          </a:xfrm>
          <a:prstGeom prst="rect">
            <a:avLst/>
          </a:prstGeom>
          <a:noFill/>
          <a:ln w="9525">
            <a:noFill/>
            <a:miter lim="800000"/>
            <a:headEnd/>
            <a:tailEnd/>
          </a:ln>
        </p:spPr>
      </p:pic>
      <p:sp>
        <p:nvSpPr>
          <p:cNvPr id="12" name="Date Placeholder 3"/>
          <p:cNvSpPr>
            <a:spLocks noGrp="1"/>
          </p:cNvSpPr>
          <p:nvPr>
            <p:ph type="dt" sz="half" idx="2"/>
          </p:nvPr>
        </p:nvSpPr>
        <p:spPr>
          <a:xfrm>
            <a:off x="5503863" y="6429375"/>
            <a:ext cx="1855787" cy="365125"/>
          </a:xfrm>
          <a:custGeom>
            <a:avLst/>
            <a:gdLst>
              <a:gd name="connsiteX0" fmla="*/ 0 w 595382"/>
              <a:gd name="connsiteY0" fmla="*/ 0 h 365125"/>
              <a:gd name="connsiteX1" fmla="*/ 595382 w 595382"/>
              <a:gd name="connsiteY1" fmla="*/ 0 h 365125"/>
              <a:gd name="connsiteX2" fmla="*/ 595382 w 595382"/>
              <a:gd name="connsiteY2" fmla="*/ 365125 h 365125"/>
              <a:gd name="connsiteX3" fmla="*/ 0 w 595382"/>
              <a:gd name="connsiteY3" fmla="*/ 365125 h 365125"/>
              <a:gd name="connsiteX4" fmla="*/ 0 w 595382"/>
              <a:gd name="connsiteY4" fmla="*/ 0 h 365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5382" h="365125">
                <a:moveTo>
                  <a:pt x="0" y="0"/>
                </a:moveTo>
                <a:lnTo>
                  <a:pt x="595382" y="0"/>
                </a:lnTo>
                <a:lnTo>
                  <a:pt x="595382" y="365125"/>
                </a:lnTo>
                <a:lnTo>
                  <a:pt x="0" y="365125"/>
                </a:lnTo>
                <a:lnTo>
                  <a:pt x="0" y="0"/>
                </a:lnTo>
                <a:close/>
              </a:path>
            </a:pathLst>
          </a:custGeom>
        </p:spPr>
        <p:txBody>
          <a:bodyPr vert="horz" wrap="square" lIns="91440" tIns="45720" rIns="91440" bIns="45720" numCol="1" anchor="ctr" anchorCtr="1" compatLnSpc="1">
            <a:prstTxWarp prst="textNoShape">
              <a:avLst/>
            </a:prstTxWarp>
          </a:bodyPr>
          <a:lstStyle>
            <a:lvl1pPr>
              <a:defRPr sz="800">
                <a:solidFill>
                  <a:srgbClr val="95B3D7"/>
                </a:solidFill>
                <a:latin typeface="Helvetica" pitchFamily="-105" charset="0"/>
              </a:defRPr>
            </a:lvl1pPr>
          </a:lstStyle>
          <a:p>
            <a:fld id="{50981ED6-DA7C-4397-B528-E434495550EB}" type="datetime1">
              <a:rPr lang="en-US"/>
              <a:pPr/>
              <a:t>3/1/2013</a:t>
            </a:fld>
            <a:endParaRPr lang="en-US"/>
          </a:p>
        </p:txBody>
      </p:sp>
      <p:pic>
        <p:nvPicPr>
          <p:cNvPr id="1032" name="Picture 12" descr="FLD_REV.png"/>
          <p:cNvPicPr>
            <a:picLocks noChangeAspect="1"/>
          </p:cNvPicPr>
          <p:nvPr userDrawn="1"/>
        </p:nvPicPr>
        <p:blipFill>
          <a:blip r:embed="rId11"/>
          <a:srcRect/>
          <a:stretch>
            <a:fillRect/>
          </a:stretch>
        </p:blipFill>
        <p:spPr bwMode="auto">
          <a:xfrm>
            <a:off x="219075" y="274638"/>
            <a:ext cx="1663700" cy="1905000"/>
          </a:xfrm>
          <a:prstGeom prst="rect">
            <a:avLst/>
          </a:prstGeom>
          <a:noFill/>
          <a:ln w="9525">
            <a:noFill/>
            <a:miter lim="800000"/>
            <a:headEnd/>
            <a:tailEnd/>
          </a:ln>
        </p:spPr>
      </p:pic>
      <p:pic>
        <p:nvPicPr>
          <p:cNvPr id="1033" name="Picture 14" descr="NewGraphicStandard.png"/>
          <p:cNvPicPr>
            <a:picLocks noChangeAspect="1"/>
          </p:cNvPicPr>
          <p:nvPr userDrawn="1"/>
        </p:nvPicPr>
        <p:blipFill>
          <a:blip r:embed="rId12"/>
          <a:srcRect/>
          <a:stretch>
            <a:fillRect/>
          </a:stretch>
        </p:blipFill>
        <p:spPr bwMode="auto">
          <a:xfrm>
            <a:off x="2386013" y="6465888"/>
            <a:ext cx="1831975" cy="3127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Lst>
  <p:timing>
    <p:tnLst>
      <p:par>
        <p:cTn id="1" dur="indefinite" restart="never" nodeType="tmRoot"/>
      </p:par>
    </p:tnLst>
  </p:timing>
  <p:hf hdr="0" ftr="0" dt="0"/>
  <p:txStyles>
    <p:titleStyle>
      <a:lvl1pPr algn="l" defTabSz="457200" rtl="0" fontAlgn="base">
        <a:spcBef>
          <a:spcPct val="0"/>
        </a:spcBef>
        <a:spcAft>
          <a:spcPct val="0"/>
        </a:spcAft>
        <a:defRPr sz="3200" b="1" kern="1200">
          <a:solidFill>
            <a:srgbClr val="CF0031"/>
          </a:solidFill>
          <a:latin typeface="Helvetica"/>
          <a:ea typeface="ＭＳ Ｐゴシック" pitchFamily="-105" charset="-128"/>
          <a:cs typeface="+mj-cs"/>
        </a:defRPr>
      </a:lvl1pPr>
      <a:lvl2pPr algn="l" defTabSz="457200" rtl="0" fontAlgn="base">
        <a:spcBef>
          <a:spcPct val="0"/>
        </a:spcBef>
        <a:spcAft>
          <a:spcPct val="0"/>
        </a:spcAft>
        <a:defRPr sz="3200" b="1">
          <a:solidFill>
            <a:srgbClr val="CF0031"/>
          </a:solidFill>
          <a:latin typeface="Helvetica" pitchFamily="-105" charset="0"/>
          <a:ea typeface="ＭＳ Ｐゴシック" pitchFamily="-105" charset="-128"/>
        </a:defRPr>
      </a:lvl2pPr>
      <a:lvl3pPr algn="l" defTabSz="457200" rtl="0" fontAlgn="base">
        <a:spcBef>
          <a:spcPct val="0"/>
        </a:spcBef>
        <a:spcAft>
          <a:spcPct val="0"/>
        </a:spcAft>
        <a:defRPr sz="3200" b="1">
          <a:solidFill>
            <a:srgbClr val="CF0031"/>
          </a:solidFill>
          <a:latin typeface="Helvetica" pitchFamily="-105" charset="0"/>
          <a:ea typeface="ＭＳ Ｐゴシック" pitchFamily="-105" charset="-128"/>
        </a:defRPr>
      </a:lvl3pPr>
      <a:lvl4pPr algn="l" defTabSz="457200" rtl="0" fontAlgn="base">
        <a:spcBef>
          <a:spcPct val="0"/>
        </a:spcBef>
        <a:spcAft>
          <a:spcPct val="0"/>
        </a:spcAft>
        <a:defRPr sz="3200" b="1">
          <a:solidFill>
            <a:srgbClr val="CF0031"/>
          </a:solidFill>
          <a:latin typeface="Helvetica" pitchFamily="-105" charset="0"/>
          <a:ea typeface="ＭＳ Ｐゴシック" pitchFamily="-105" charset="-128"/>
        </a:defRPr>
      </a:lvl4pPr>
      <a:lvl5pPr algn="l" defTabSz="457200" rtl="0" fontAlgn="base">
        <a:spcBef>
          <a:spcPct val="0"/>
        </a:spcBef>
        <a:spcAft>
          <a:spcPct val="0"/>
        </a:spcAft>
        <a:defRPr sz="3200" b="1">
          <a:solidFill>
            <a:srgbClr val="CF0031"/>
          </a:solidFill>
          <a:latin typeface="Helvetica" pitchFamily="-105" charset="0"/>
          <a:ea typeface="ＭＳ Ｐゴシック" pitchFamily="-105" charset="-128"/>
        </a:defRPr>
      </a:lvl5pPr>
      <a:lvl6pPr marL="457200" algn="l" defTabSz="457200" rtl="0" fontAlgn="base">
        <a:spcBef>
          <a:spcPct val="0"/>
        </a:spcBef>
        <a:spcAft>
          <a:spcPct val="0"/>
        </a:spcAft>
        <a:defRPr sz="3200" b="1">
          <a:solidFill>
            <a:srgbClr val="CF0031"/>
          </a:solidFill>
          <a:latin typeface="Helvetica" pitchFamily="-105" charset="0"/>
          <a:ea typeface="ＭＳ Ｐゴシック" pitchFamily="-105" charset="-128"/>
        </a:defRPr>
      </a:lvl6pPr>
      <a:lvl7pPr marL="914400" algn="l" defTabSz="457200" rtl="0" fontAlgn="base">
        <a:spcBef>
          <a:spcPct val="0"/>
        </a:spcBef>
        <a:spcAft>
          <a:spcPct val="0"/>
        </a:spcAft>
        <a:defRPr sz="3200" b="1">
          <a:solidFill>
            <a:srgbClr val="CF0031"/>
          </a:solidFill>
          <a:latin typeface="Helvetica" pitchFamily="-105" charset="0"/>
          <a:ea typeface="ＭＳ Ｐゴシック" pitchFamily="-105" charset="-128"/>
        </a:defRPr>
      </a:lvl7pPr>
      <a:lvl8pPr marL="1371600" algn="l" defTabSz="457200" rtl="0" fontAlgn="base">
        <a:spcBef>
          <a:spcPct val="0"/>
        </a:spcBef>
        <a:spcAft>
          <a:spcPct val="0"/>
        </a:spcAft>
        <a:defRPr sz="3200" b="1">
          <a:solidFill>
            <a:srgbClr val="CF0031"/>
          </a:solidFill>
          <a:latin typeface="Helvetica" pitchFamily="-105" charset="0"/>
          <a:ea typeface="ＭＳ Ｐゴシック" pitchFamily="-105" charset="-128"/>
        </a:defRPr>
      </a:lvl8pPr>
      <a:lvl9pPr marL="1828800" algn="l" defTabSz="457200" rtl="0" fontAlgn="base">
        <a:spcBef>
          <a:spcPct val="0"/>
        </a:spcBef>
        <a:spcAft>
          <a:spcPct val="0"/>
        </a:spcAft>
        <a:defRPr sz="3200" b="1">
          <a:solidFill>
            <a:srgbClr val="CF0031"/>
          </a:solidFill>
          <a:latin typeface="Helvetica" pitchFamily="-105" charset="0"/>
          <a:ea typeface="ＭＳ Ｐゴシック" pitchFamily="-105" charset="-128"/>
        </a:defRPr>
      </a:lvl9pPr>
    </p:titleStyle>
    <p:bodyStyle>
      <a:lvl1pPr marL="342900" indent="-342900" algn="l" defTabSz="457200" rtl="0" fontAlgn="base">
        <a:spcBef>
          <a:spcPct val="20000"/>
        </a:spcBef>
        <a:spcAft>
          <a:spcPct val="0"/>
        </a:spcAft>
        <a:buFont typeface="Arial" pitchFamily="34" charset="0"/>
        <a:buChar char="•"/>
        <a:defRPr sz="2400" b="1" kern="1200">
          <a:solidFill>
            <a:srgbClr val="005AA3"/>
          </a:solidFill>
          <a:latin typeface="Helvetica"/>
          <a:ea typeface="ＭＳ Ｐゴシック" pitchFamily="-105" charset="-128"/>
          <a:cs typeface="+mn-cs"/>
        </a:defRPr>
      </a:lvl1pPr>
      <a:lvl2pPr marL="742950" indent="-285750" algn="l" defTabSz="457200" rtl="0" fontAlgn="base">
        <a:spcBef>
          <a:spcPct val="20000"/>
        </a:spcBef>
        <a:spcAft>
          <a:spcPct val="0"/>
        </a:spcAft>
        <a:buFont typeface="Arial" pitchFamily="34" charset="0"/>
        <a:buChar char="–"/>
        <a:defRPr sz="2000" kern="1200">
          <a:solidFill>
            <a:srgbClr val="005AA3"/>
          </a:solidFill>
          <a:latin typeface="Helvetica"/>
          <a:ea typeface="ＭＳ Ｐゴシック" pitchFamily="-105" charset="-128"/>
          <a:cs typeface="+mn-cs"/>
        </a:defRPr>
      </a:lvl2pPr>
      <a:lvl3pPr marL="1143000" indent="-228600" algn="l" defTabSz="457200" rtl="0" fontAlgn="base">
        <a:spcBef>
          <a:spcPct val="20000"/>
        </a:spcBef>
        <a:spcAft>
          <a:spcPct val="0"/>
        </a:spcAft>
        <a:buFont typeface="Arial" pitchFamily="34" charset="0"/>
        <a:buChar char="•"/>
        <a:defRPr kern="1200">
          <a:solidFill>
            <a:srgbClr val="005AA3"/>
          </a:solidFill>
          <a:latin typeface="Helvetica"/>
          <a:ea typeface="ＭＳ Ｐゴシック" pitchFamily="-105" charset="-128"/>
          <a:cs typeface="+mn-cs"/>
        </a:defRPr>
      </a:lvl3pPr>
      <a:lvl4pPr marL="1600200" indent="-228600" algn="l" defTabSz="457200" rtl="0" fontAlgn="base">
        <a:spcBef>
          <a:spcPct val="20000"/>
        </a:spcBef>
        <a:spcAft>
          <a:spcPct val="0"/>
        </a:spcAft>
        <a:buFont typeface="Arial" pitchFamily="34" charset="0"/>
        <a:buChar char="–"/>
        <a:defRPr sz="1400" b="1" i="1" kern="1200">
          <a:solidFill>
            <a:srgbClr val="CF0031"/>
          </a:solidFill>
          <a:latin typeface="Helvetica"/>
          <a:ea typeface="ＭＳ Ｐゴシック" pitchFamily="-105" charset="-128"/>
          <a:cs typeface="+mn-cs"/>
        </a:defRPr>
      </a:lvl4pPr>
      <a:lvl5pPr marL="2057400" indent="-228600" algn="l" defTabSz="457200" rtl="0" fontAlgn="base">
        <a:spcBef>
          <a:spcPct val="20000"/>
        </a:spcBef>
        <a:spcAft>
          <a:spcPct val="0"/>
        </a:spcAft>
        <a:buFont typeface="Arial" pitchFamily="34" charset="0"/>
        <a:buChar char="»"/>
        <a:defRPr sz="1200" i="1" kern="1200">
          <a:solidFill>
            <a:srgbClr val="005AA3"/>
          </a:solidFill>
          <a:latin typeface="Helvetica"/>
          <a:ea typeface="ＭＳ Ｐゴシック" pitchFamily="-10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2419350" y="673100"/>
            <a:ext cx="6397832" cy="1470025"/>
          </a:xfrm>
        </p:spPr>
        <p:txBody>
          <a:bodyPr/>
          <a:lstStyle/>
          <a:p>
            <a:pPr algn="ctr"/>
            <a:r>
              <a:rPr lang="en-US" sz="4000" dirty="0"/>
              <a:t>Chartered Organization Representative Training</a:t>
            </a:r>
          </a:p>
        </p:txBody>
      </p:sp>
      <p:pic>
        <p:nvPicPr>
          <p:cNvPr id="11269" name="Picture 5" descr="cor-patch"/>
          <p:cNvPicPr>
            <a:picLocks noChangeAspect="1" noChangeArrowheads="1"/>
          </p:cNvPicPr>
          <p:nvPr/>
        </p:nvPicPr>
        <p:blipFill>
          <a:blip r:embed="rId3"/>
          <a:srcRect/>
          <a:stretch>
            <a:fillRect/>
          </a:stretch>
        </p:blipFill>
        <p:spPr bwMode="auto">
          <a:xfrm>
            <a:off x="3768436" y="2519795"/>
            <a:ext cx="3657600" cy="3657600"/>
          </a:xfrm>
          <a:prstGeom prst="rect">
            <a:avLst/>
          </a:prstGeom>
          <a:noFill/>
        </p:spPr>
      </p:pic>
    </p:spTree>
  </p:cSld>
  <p:clrMapOvr>
    <a:masterClrMapping/>
  </p:clrMapOvr>
  <p:transition>
    <p:pull dir="l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8" name="Rectangle 4"/>
          <p:cNvSpPr>
            <a:spLocks noGrp="1" noChangeArrowheads="1"/>
          </p:cNvSpPr>
          <p:nvPr>
            <p:ph type="ctrTitle"/>
          </p:nvPr>
        </p:nvSpPr>
        <p:spPr>
          <a:xfrm>
            <a:off x="2419350" y="2130425"/>
            <a:ext cx="6724650" cy="1470025"/>
          </a:xfrm>
        </p:spPr>
        <p:txBody>
          <a:bodyPr/>
          <a:lstStyle/>
          <a:p>
            <a:r>
              <a:rPr lang="en-US" sz="3600" dirty="0"/>
              <a:t>Charter Concept</a:t>
            </a:r>
          </a:p>
        </p:txBody>
      </p:sp>
    </p:spTree>
  </p:cSld>
  <p:clrMapOvr>
    <a:masterClrMapping/>
  </p:clrMapOvr>
  <p:transition>
    <p:pull dir="l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b="1"/>
              <a:t>Chartered Organizations</a:t>
            </a:r>
            <a:endParaRPr lang="en-US" sz="4000"/>
          </a:p>
        </p:txBody>
      </p:sp>
      <p:sp>
        <p:nvSpPr>
          <p:cNvPr id="31747" name="Rectangle 3"/>
          <p:cNvSpPr>
            <a:spLocks noGrp="1" noChangeArrowheads="1"/>
          </p:cNvSpPr>
          <p:nvPr>
            <p:ph type="body" idx="1"/>
          </p:nvPr>
        </p:nvSpPr>
        <p:spPr>
          <a:xfrm>
            <a:off x="2419350" y="1600200"/>
            <a:ext cx="6724650" cy="4525963"/>
          </a:xfrm>
        </p:spPr>
        <p:txBody>
          <a:bodyPr/>
          <a:lstStyle/>
          <a:p>
            <a:r>
              <a:rPr lang="en-US"/>
              <a:t>Community organizations are granted a charter by the BSA to use the Scouting program as an outreach to the youth they serve.</a:t>
            </a:r>
          </a:p>
          <a:p>
            <a:r>
              <a:rPr lang="en-US"/>
              <a:t>The chartered organization is the "franchisee" and as such is the "owner-operator" of the Scouting program.</a:t>
            </a:r>
            <a:endParaRPr lang="en-US" sz="2800"/>
          </a:p>
        </p:txBody>
      </p:sp>
    </p:spTree>
  </p:cSld>
  <p:clrMapOvr>
    <a:masterClrMapping/>
  </p:clrMapOvr>
  <p:transition>
    <p:pull dir="l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z="4000"/>
              <a:t>Chartered Organizations</a:t>
            </a:r>
          </a:p>
        </p:txBody>
      </p:sp>
      <p:sp>
        <p:nvSpPr>
          <p:cNvPr id="12291" name="Rectangle 3"/>
          <p:cNvSpPr>
            <a:spLocks noGrp="1" noChangeArrowheads="1"/>
          </p:cNvSpPr>
          <p:nvPr>
            <p:ph type="body" idx="1"/>
          </p:nvPr>
        </p:nvSpPr>
        <p:spPr>
          <a:xfrm>
            <a:off x="2408238" y="1609725"/>
            <a:ext cx="7239000" cy="5257800"/>
          </a:xfrm>
        </p:spPr>
        <p:txBody>
          <a:bodyPr/>
          <a:lstStyle/>
          <a:p>
            <a:pPr lvl="1"/>
            <a:r>
              <a:rPr lang="en-US" sz="2800" i="1" dirty="0" smtClean="0"/>
              <a:t>Provide </a:t>
            </a:r>
            <a:r>
              <a:rPr lang="en-US" sz="2800" i="1" dirty="0"/>
              <a:t>leadership</a:t>
            </a:r>
          </a:p>
          <a:p>
            <a:pPr lvl="1"/>
            <a:r>
              <a:rPr lang="en-US" sz="2800" dirty="0"/>
              <a:t>Serve youth and families for which organization is concerned</a:t>
            </a:r>
          </a:p>
          <a:p>
            <a:pPr lvl="1"/>
            <a:r>
              <a:rPr lang="en-US" sz="2800" dirty="0"/>
              <a:t>Accomplish its objectives through Scouting</a:t>
            </a:r>
          </a:p>
          <a:p>
            <a:pPr lvl="1"/>
            <a:endParaRPr lang="en-US" dirty="0"/>
          </a:p>
        </p:txBody>
      </p:sp>
    </p:spTree>
  </p:cSld>
  <p:clrMapOvr>
    <a:masterClrMapping/>
  </p:clrMapOvr>
  <p:transition>
    <p:pull dir="l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sz="3600" dirty="0"/>
              <a:t>Chartered Organization Responsibilities</a:t>
            </a:r>
          </a:p>
        </p:txBody>
      </p:sp>
      <p:sp>
        <p:nvSpPr>
          <p:cNvPr id="49155" name="Rectangle 3"/>
          <p:cNvSpPr>
            <a:spLocks noGrp="1" noChangeArrowheads="1"/>
          </p:cNvSpPr>
          <p:nvPr>
            <p:ph type="body" idx="1"/>
          </p:nvPr>
        </p:nvSpPr>
        <p:spPr/>
        <p:txBody>
          <a:bodyPr/>
          <a:lstStyle/>
          <a:p>
            <a:r>
              <a:rPr lang="en-US" dirty="0"/>
              <a:t>Conduct Scouting in accordance with its own policies and guidelines as well as those of the BSA. </a:t>
            </a:r>
          </a:p>
          <a:p>
            <a:r>
              <a:rPr lang="en-US" dirty="0"/>
              <a:t>Include Scouting as part of its overall program for youth and families. </a:t>
            </a:r>
          </a:p>
          <a:p>
            <a:r>
              <a:rPr lang="en-US" dirty="0"/>
              <a:t>Appoint a chartered organization representative who is a member of the organization and will represent it to the Scouting district and council, serving as a voting member of each.</a:t>
            </a:r>
            <a:endParaRPr lang="en-US" sz="2000" b="0" dirty="0"/>
          </a:p>
        </p:txBody>
      </p:sp>
    </p:spTree>
  </p:cSld>
  <p:clrMapOvr>
    <a:masterClrMapping/>
  </p:clrMapOvr>
  <p:transition>
    <p:pull dir="l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sz="3600" dirty="0"/>
              <a:t>Chartered Organization Responsibilities</a:t>
            </a:r>
          </a:p>
        </p:txBody>
      </p:sp>
      <p:sp>
        <p:nvSpPr>
          <p:cNvPr id="86019" name="Rectangle 3"/>
          <p:cNvSpPr>
            <a:spLocks noGrp="1" noChangeArrowheads="1"/>
          </p:cNvSpPr>
          <p:nvPr>
            <p:ph type="body" idx="1"/>
          </p:nvPr>
        </p:nvSpPr>
        <p:spPr>
          <a:xfrm>
            <a:off x="2408238" y="1524000"/>
            <a:ext cx="6278562" cy="4525963"/>
          </a:xfrm>
        </p:spPr>
        <p:txBody>
          <a:bodyPr/>
          <a:lstStyle/>
          <a:p>
            <a:r>
              <a:rPr lang="en-US" dirty="0"/>
              <a:t>Select a unit committee of parents and members of the organization who will screen and select unit leaders who meet the organization's leadership standards as well as the BSA's standards.</a:t>
            </a:r>
          </a:p>
          <a:p>
            <a:r>
              <a:rPr lang="en-US" dirty="0"/>
              <a:t>Provide adequate and secure facilities for Scouting units to meet on a regular schedule with time and place reserved.</a:t>
            </a:r>
          </a:p>
          <a:p>
            <a:r>
              <a:rPr lang="en-US" dirty="0"/>
              <a:t>Encourage the units to participate in outdoor experiences.</a:t>
            </a:r>
            <a:endParaRPr lang="en-US" sz="2000" b="0" dirty="0"/>
          </a:p>
        </p:txBody>
      </p:sp>
    </p:spTree>
  </p:cSld>
  <p:clrMapOvr>
    <a:masterClrMapping/>
  </p:clrMapOvr>
  <p:transition>
    <p:pull dir="l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sz="3600" dirty="0"/>
              <a:t>Local Council Responsibilities</a:t>
            </a:r>
          </a:p>
        </p:txBody>
      </p:sp>
      <p:sp>
        <p:nvSpPr>
          <p:cNvPr id="50179" name="Rectangle 3"/>
          <p:cNvSpPr>
            <a:spLocks noGrp="1" noChangeArrowheads="1"/>
          </p:cNvSpPr>
          <p:nvPr>
            <p:ph type="body" idx="1"/>
          </p:nvPr>
        </p:nvSpPr>
        <p:spPr/>
        <p:txBody>
          <a:bodyPr/>
          <a:lstStyle/>
          <a:p>
            <a:r>
              <a:rPr lang="en-US" sz="2800"/>
              <a:t>Respect the aims and objectives of the organization and offer resources to help meet those aims and objectives.</a:t>
            </a:r>
          </a:p>
          <a:p>
            <a:r>
              <a:rPr lang="en-US" sz="2800"/>
              <a:t>Provide year-round training, service, and support to the organization and units.</a:t>
            </a:r>
          </a:p>
        </p:txBody>
      </p:sp>
    </p:spTree>
  </p:cSld>
  <p:clrMapOvr>
    <a:masterClrMapping/>
  </p:clrMapOvr>
  <p:transition>
    <p:pull dir="l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p:txBody>
          <a:bodyPr/>
          <a:lstStyle/>
          <a:p>
            <a:r>
              <a:rPr lang="en-US" sz="3600" dirty="0"/>
              <a:t>Local Council Responsibilities</a:t>
            </a:r>
          </a:p>
        </p:txBody>
      </p:sp>
      <p:sp>
        <p:nvSpPr>
          <p:cNvPr id="118787" name="Rectangle 3"/>
          <p:cNvSpPr>
            <a:spLocks noGrp="1" noChangeArrowheads="1"/>
          </p:cNvSpPr>
          <p:nvPr>
            <p:ph type="body" idx="1"/>
          </p:nvPr>
        </p:nvSpPr>
        <p:spPr/>
        <p:txBody>
          <a:bodyPr/>
          <a:lstStyle/>
          <a:p>
            <a:r>
              <a:rPr lang="en-US" sz="2800"/>
              <a:t>Provide training and support for the chartered organization representative as the primary communication link.</a:t>
            </a:r>
          </a:p>
          <a:p>
            <a:r>
              <a:rPr lang="en-US" sz="2800"/>
              <a:t>Provide techniques and methods for selecting quality unit leaders and ensuring those selected meet BSA leadership standards.</a:t>
            </a:r>
          </a:p>
        </p:txBody>
      </p:sp>
    </p:spTree>
  </p:cSld>
  <p:clrMapOvr>
    <a:masterClrMapping/>
  </p:clrMapOvr>
  <p:transition>
    <p:pull dir="lu"/>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sz="3600" dirty="0"/>
              <a:t>Local Council Responsibilities</a:t>
            </a:r>
          </a:p>
        </p:txBody>
      </p:sp>
      <p:sp>
        <p:nvSpPr>
          <p:cNvPr id="88067" name="Rectangle 3"/>
          <p:cNvSpPr>
            <a:spLocks noGrp="1" noChangeArrowheads="1"/>
          </p:cNvSpPr>
          <p:nvPr>
            <p:ph type="body" idx="1"/>
          </p:nvPr>
        </p:nvSpPr>
        <p:spPr>
          <a:xfrm>
            <a:off x="2408238" y="1657350"/>
            <a:ext cx="6469062" cy="4525963"/>
          </a:xfrm>
        </p:spPr>
        <p:txBody>
          <a:bodyPr/>
          <a:lstStyle/>
          <a:p>
            <a:r>
              <a:rPr lang="en-US" dirty="0"/>
              <a:t>Provide primary general liability insurance</a:t>
            </a:r>
          </a:p>
          <a:p>
            <a:pPr lvl="1"/>
            <a:r>
              <a:rPr lang="en-US" dirty="0"/>
              <a:t>Covers the chartered organization and its board, officers, chartered organization representative, and employees </a:t>
            </a:r>
          </a:p>
          <a:p>
            <a:pPr lvl="1"/>
            <a:r>
              <a:rPr lang="en-US" dirty="0"/>
              <a:t>Against all personal liability judgments</a:t>
            </a:r>
          </a:p>
          <a:p>
            <a:pPr lvl="1"/>
            <a:r>
              <a:rPr lang="en-US" dirty="0"/>
              <a:t>Includes attorney's fees and court costs as well as any judgment brought against the individual or organization</a:t>
            </a:r>
          </a:p>
          <a:p>
            <a:pPr lvl="1"/>
            <a:r>
              <a:rPr lang="en-US" dirty="0"/>
              <a:t>Unit leaders are covered in excess of any personal coverage they might have, or if there is no personal coverage on a primary basis</a:t>
            </a:r>
            <a:r>
              <a:rPr lang="en-US" sz="2400" dirty="0"/>
              <a:t>.</a:t>
            </a:r>
          </a:p>
        </p:txBody>
      </p:sp>
    </p:spTree>
  </p:cSld>
  <p:clrMapOvr>
    <a:masterClrMapping/>
  </p:clrMapOvr>
  <p:transition>
    <p:pull dir="l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sz="3600" dirty="0"/>
              <a:t>Local Council Responsibilities</a:t>
            </a:r>
          </a:p>
        </p:txBody>
      </p:sp>
      <p:sp>
        <p:nvSpPr>
          <p:cNvPr id="89091" name="Rectangle 3"/>
          <p:cNvSpPr>
            <a:spLocks noGrp="1" noChangeArrowheads="1"/>
          </p:cNvSpPr>
          <p:nvPr>
            <p:ph type="body" idx="1"/>
          </p:nvPr>
        </p:nvSpPr>
        <p:spPr>
          <a:xfrm>
            <a:off x="2419350" y="1609725"/>
            <a:ext cx="6278562" cy="4183063"/>
          </a:xfrm>
        </p:spPr>
        <p:txBody>
          <a:bodyPr/>
          <a:lstStyle/>
          <a:p>
            <a:r>
              <a:rPr lang="en-US" dirty="0"/>
              <a:t>Provide camping facilities, service centers, and a full-time professional staff to assist the organization in every possible way.</a:t>
            </a:r>
          </a:p>
        </p:txBody>
      </p:sp>
    </p:spTree>
  </p:cSld>
  <p:clrMapOvr>
    <a:masterClrMapping/>
  </p:clrMapOvr>
  <p:transition>
    <p:pull dir="lu"/>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6" name="Rectangle 4"/>
          <p:cNvSpPr>
            <a:spLocks noGrp="1" noChangeArrowheads="1"/>
          </p:cNvSpPr>
          <p:nvPr>
            <p:ph type="ctrTitle"/>
          </p:nvPr>
        </p:nvSpPr>
        <p:spPr>
          <a:xfrm>
            <a:off x="2419349" y="2130425"/>
            <a:ext cx="6534151" cy="1860550"/>
          </a:xfrm>
        </p:spPr>
        <p:txBody>
          <a:bodyPr/>
          <a:lstStyle/>
          <a:p>
            <a:r>
              <a:rPr lang="en-US" sz="4000" b="0" dirty="0">
                <a:latin typeface="Arial Black" pitchFamily="34" charset="0"/>
              </a:rPr>
              <a:t>Your Job as a </a:t>
            </a:r>
            <a:r>
              <a:rPr lang="en-US" sz="4000" b="0" dirty="0" smtClean="0">
                <a:latin typeface="Arial Black" pitchFamily="34" charset="0"/>
              </a:rPr>
              <a:t/>
            </a:r>
            <a:br>
              <a:rPr lang="en-US" sz="4000" b="0" dirty="0" smtClean="0">
                <a:latin typeface="Arial Black" pitchFamily="34" charset="0"/>
              </a:rPr>
            </a:br>
            <a:r>
              <a:rPr lang="en-US" sz="4000" b="0" dirty="0" smtClean="0">
                <a:latin typeface="Arial Black" pitchFamily="34" charset="0"/>
              </a:rPr>
              <a:t>Chartered </a:t>
            </a:r>
            <a:r>
              <a:rPr lang="en-US" sz="4000" b="0" dirty="0">
                <a:latin typeface="Arial Black" pitchFamily="34" charset="0"/>
              </a:rPr>
              <a:t>Organization Representative</a:t>
            </a:r>
          </a:p>
        </p:txBody>
      </p:sp>
    </p:spTree>
  </p:cSld>
  <p:clrMapOvr>
    <a:masterClrMapping/>
  </p:clrMapOvr>
  <p:transition>
    <p:pull dir="l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sz="3600" dirty="0"/>
              <a:t>Agenda</a:t>
            </a:r>
          </a:p>
        </p:txBody>
      </p:sp>
      <p:sp>
        <p:nvSpPr>
          <p:cNvPr id="2051" name="Rectangle 3"/>
          <p:cNvSpPr>
            <a:spLocks noGrp="1" noChangeArrowheads="1"/>
          </p:cNvSpPr>
          <p:nvPr>
            <p:ph type="body" idx="1"/>
          </p:nvPr>
        </p:nvSpPr>
        <p:spPr/>
        <p:txBody>
          <a:bodyPr/>
          <a:lstStyle/>
          <a:p>
            <a:r>
              <a:rPr lang="en-US" sz="2800" dirty="0"/>
              <a:t>Welcome and Introduction </a:t>
            </a:r>
          </a:p>
          <a:p>
            <a:r>
              <a:rPr lang="en-US" sz="2800" dirty="0"/>
              <a:t>Overview of the BSA </a:t>
            </a:r>
            <a:endParaRPr lang="en-US" sz="2800" dirty="0" smtClean="0"/>
          </a:p>
          <a:p>
            <a:r>
              <a:rPr lang="en-US" sz="2800" dirty="0" smtClean="0"/>
              <a:t>Overview </a:t>
            </a:r>
            <a:r>
              <a:rPr lang="en-US" sz="2800" dirty="0"/>
              <a:t>of Scouting</a:t>
            </a:r>
          </a:p>
          <a:p>
            <a:r>
              <a:rPr lang="en-US" sz="2800" dirty="0"/>
              <a:t>Charter Concept</a:t>
            </a:r>
          </a:p>
          <a:p>
            <a:r>
              <a:rPr lang="en-US" sz="2800" dirty="0"/>
              <a:t>Your Job as a Chartered Organization Representative</a:t>
            </a:r>
          </a:p>
          <a:p>
            <a:r>
              <a:rPr lang="en-US" sz="2800" dirty="0"/>
              <a:t>When You Need Unit Leadership </a:t>
            </a:r>
          </a:p>
          <a:p>
            <a:r>
              <a:rPr lang="en-US" sz="2800" dirty="0"/>
              <a:t>Other Opportunities</a:t>
            </a:r>
          </a:p>
          <a:p>
            <a:r>
              <a:rPr lang="en-US" sz="2800" dirty="0"/>
              <a:t>Questions</a:t>
            </a:r>
          </a:p>
        </p:txBody>
      </p:sp>
    </p:spTree>
  </p:cSld>
  <p:clrMapOvr>
    <a:masterClrMapping/>
  </p:clrMapOvr>
  <p:transition>
    <p:pull dir="l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z="3600" dirty="0"/>
              <a:t>Your Responsibilities Are Important</a:t>
            </a:r>
          </a:p>
        </p:txBody>
      </p:sp>
      <p:sp>
        <p:nvSpPr>
          <p:cNvPr id="13315" name="Rectangle 3"/>
          <p:cNvSpPr>
            <a:spLocks noGrp="1" noChangeArrowheads="1"/>
          </p:cNvSpPr>
          <p:nvPr>
            <p:ph type="body" idx="1"/>
          </p:nvPr>
        </p:nvSpPr>
        <p:spPr>
          <a:xfrm>
            <a:off x="2419350" y="1609726"/>
            <a:ext cx="6267449" cy="4516438"/>
          </a:xfrm>
        </p:spPr>
        <p:txBody>
          <a:bodyPr/>
          <a:lstStyle/>
          <a:p>
            <a:r>
              <a:rPr lang="en-US" dirty="0"/>
              <a:t>You hold a key position in Scouting. </a:t>
            </a:r>
          </a:p>
          <a:p>
            <a:r>
              <a:rPr lang="en-US" dirty="0"/>
              <a:t>Your primary function is to ensure that the chartered organization's Scouting program succeeds.</a:t>
            </a:r>
          </a:p>
          <a:p>
            <a:r>
              <a:rPr lang="en-US" dirty="0"/>
              <a:t>You serve as the head of the "Scouting department" in the organization</a:t>
            </a:r>
          </a:p>
          <a:p>
            <a:pPr lvl="1"/>
            <a:r>
              <a:rPr lang="en-US" sz="2400" dirty="0"/>
              <a:t>Responsible for the units and leadership</a:t>
            </a:r>
          </a:p>
        </p:txBody>
      </p:sp>
    </p:spTree>
  </p:cSld>
  <p:clrMapOvr>
    <a:masterClrMapping/>
  </p:clrMapOvr>
  <p:transition>
    <p:pull dir="l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65" name="Picture 9" descr="3 legged stool"/>
          <p:cNvPicPr>
            <a:picLocks noChangeAspect="1" noChangeArrowheads="1"/>
          </p:cNvPicPr>
          <p:nvPr>
            <p:ph idx="1"/>
          </p:nvPr>
        </p:nvPicPr>
        <p:blipFill>
          <a:blip r:embed="rId3"/>
          <a:srcRect l="17128"/>
          <a:stretch>
            <a:fillRect/>
          </a:stretch>
        </p:blipFill>
        <p:spPr>
          <a:xfrm>
            <a:off x="2438400" y="533400"/>
            <a:ext cx="6211888" cy="5632450"/>
          </a:xfrm>
          <a:noFill/>
          <a:ln/>
        </p:spPr>
      </p:pic>
    </p:spTree>
  </p:cSld>
  <p:clrMapOvr>
    <a:masterClrMapping/>
  </p:clrMapOvr>
  <p:transition>
    <p:pull dir="l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sz="3600" dirty="0"/>
              <a:t>Communication with Scouting Units</a:t>
            </a:r>
          </a:p>
        </p:txBody>
      </p:sp>
      <p:sp>
        <p:nvSpPr>
          <p:cNvPr id="51203" name="Rectangle 3"/>
          <p:cNvSpPr>
            <a:spLocks noGrp="1" noChangeArrowheads="1"/>
          </p:cNvSpPr>
          <p:nvPr>
            <p:ph type="body" idx="1"/>
          </p:nvPr>
        </p:nvSpPr>
        <p:spPr/>
        <p:txBody>
          <a:bodyPr/>
          <a:lstStyle/>
          <a:p>
            <a:r>
              <a:rPr lang="en-US" dirty="0"/>
              <a:t>Communication between the organization and its Scouting program is through the chartered organization representative </a:t>
            </a:r>
          </a:p>
          <a:p>
            <a:r>
              <a:rPr lang="en-US" dirty="0"/>
              <a:t>The chartered organization representative communicates with the unit committee</a:t>
            </a:r>
          </a:p>
        </p:txBody>
      </p:sp>
    </p:spTree>
  </p:cSld>
  <p:clrMapOvr>
    <a:masterClrMapping/>
  </p:clrMapOvr>
  <p:transition>
    <p:pull dir="l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z="3600" dirty="0"/>
              <a:t>Unit Committees</a:t>
            </a:r>
          </a:p>
        </p:txBody>
      </p:sp>
      <p:sp>
        <p:nvSpPr>
          <p:cNvPr id="94211" name="Rectangle 3"/>
          <p:cNvSpPr>
            <a:spLocks noGrp="1" noChangeArrowheads="1"/>
          </p:cNvSpPr>
          <p:nvPr>
            <p:ph type="body" idx="1"/>
          </p:nvPr>
        </p:nvSpPr>
        <p:spPr>
          <a:xfrm>
            <a:off x="2408238" y="1600200"/>
            <a:ext cx="6278562" cy="5257800"/>
          </a:xfrm>
        </p:spPr>
        <p:txBody>
          <a:bodyPr/>
          <a:lstStyle/>
          <a:p>
            <a:pPr>
              <a:lnSpc>
                <a:spcPct val="90000"/>
              </a:lnSpc>
            </a:pPr>
            <a:r>
              <a:rPr lang="en-US" dirty="0"/>
              <a:t>Each Scouting unit (pack, troop, or crew) is managed by a group of adults approved by the organization who serve as the unit committee. </a:t>
            </a:r>
          </a:p>
          <a:p>
            <a:pPr>
              <a:lnSpc>
                <a:spcPct val="90000"/>
              </a:lnSpc>
            </a:pPr>
            <a:r>
              <a:rPr lang="en-US" dirty="0"/>
              <a:t>The committee's principal responsibility is to select the best-qualified leaders for the unit and see that they are supported in carrying out the unit program. </a:t>
            </a:r>
          </a:p>
          <a:p>
            <a:pPr>
              <a:lnSpc>
                <a:spcPct val="90000"/>
              </a:lnSpc>
            </a:pPr>
            <a:r>
              <a:rPr lang="en-US" dirty="0"/>
              <a:t>The chartered organization representative maintains a close relationship with the unit committee chairman. </a:t>
            </a:r>
          </a:p>
        </p:txBody>
      </p:sp>
    </p:spTree>
  </p:cSld>
  <p:clrMapOvr>
    <a:masterClrMapping/>
  </p:clrMapOvr>
  <p:transition>
    <p:pull dir="l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sz="4000"/>
              <a:t>Communication Goals</a:t>
            </a:r>
          </a:p>
        </p:txBody>
      </p:sp>
      <p:sp>
        <p:nvSpPr>
          <p:cNvPr id="95235" name="Rectangle 3"/>
          <p:cNvSpPr>
            <a:spLocks noGrp="1" noChangeArrowheads="1"/>
          </p:cNvSpPr>
          <p:nvPr>
            <p:ph type="body" idx="1"/>
          </p:nvPr>
        </p:nvSpPr>
        <p:spPr/>
        <p:txBody>
          <a:bodyPr/>
          <a:lstStyle/>
          <a:p>
            <a:r>
              <a:rPr lang="en-US" dirty="0"/>
              <a:t>Regularly report to the organization concerning the programs, needs, and successes of the Scouting units </a:t>
            </a:r>
          </a:p>
          <a:p>
            <a:r>
              <a:rPr lang="en-US" dirty="0"/>
              <a:t>Share with the unit the desires and needs of the chartering organization. </a:t>
            </a:r>
          </a:p>
        </p:txBody>
      </p:sp>
    </p:spTree>
  </p:cSld>
  <p:clrMapOvr>
    <a:masterClrMapping/>
  </p:clrMapOvr>
  <p:transition>
    <p:pull dir="l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sz="3600" dirty="0"/>
              <a:t>Communication With the Council</a:t>
            </a:r>
          </a:p>
        </p:txBody>
      </p:sp>
      <p:sp>
        <p:nvSpPr>
          <p:cNvPr id="52227" name="Rectangle 3"/>
          <p:cNvSpPr>
            <a:spLocks noGrp="1" noChangeArrowheads="1"/>
          </p:cNvSpPr>
          <p:nvPr>
            <p:ph type="body" idx="1"/>
          </p:nvPr>
        </p:nvSpPr>
        <p:spPr/>
        <p:txBody>
          <a:bodyPr/>
          <a:lstStyle/>
          <a:p>
            <a:r>
              <a:rPr lang="en-US" dirty="0"/>
              <a:t>The chartered organization representative serves as the liaison between the local council and the organization. </a:t>
            </a:r>
          </a:p>
          <a:p>
            <a:pPr lvl="1"/>
            <a:r>
              <a:rPr lang="en-US" dirty="0"/>
              <a:t>Share information between the council and the organization and vice versa. </a:t>
            </a:r>
          </a:p>
          <a:p>
            <a:pPr lvl="1"/>
            <a:r>
              <a:rPr lang="en-US" dirty="0"/>
              <a:t>Serve as a voting member of the district and council. </a:t>
            </a:r>
          </a:p>
          <a:p>
            <a:pPr lvl="2"/>
            <a:r>
              <a:rPr lang="en-US" dirty="0"/>
              <a:t>The council is a grassroots organization in that there are more chartered organization representative than council members at large.</a:t>
            </a:r>
          </a:p>
          <a:p>
            <a:pPr lvl="2"/>
            <a:r>
              <a:rPr lang="en-US" dirty="0"/>
              <a:t>So the control of the council belongs to the chartered organizations.</a:t>
            </a:r>
          </a:p>
        </p:txBody>
      </p:sp>
    </p:spTree>
  </p:cSld>
  <p:clrMapOvr>
    <a:masterClrMapping/>
  </p:clrMapOvr>
  <p:transition>
    <p:pull dir="l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sz="3600" dirty="0"/>
              <a:t>Tasks</a:t>
            </a:r>
          </a:p>
        </p:txBody>
      </p:sp>
      <p:sp>
        <p:nvSpPr>
          <p:cNvPr id="53251" name="Rectangle 3"/>
          <p:cNvSpPr>
            <a:spLocks noGrp="1" noChangeArrowheads="1"/>
          </p:cNvSpPr>
          <p:nvPr>
            <p:ph type="body" idx="1"/>
          </p:nvPr>
        </p:nvSpPr>
        <p:spPr/>
        <p:txBody>
          <a:bodyPr/>
          <a:lstStyle/>
          <a:p>
            <a:r>
              <a:rPr lang="en-US" dirty="0"/>
              <a:t>Encourage unit leaders to take training. </a:t>
            </a:r>
          </a:p>
          <a:p>
            <a:r>
              <a:rPr lang="en-US" dirty="0"/>
              <a:t>Promote well-planned unit programs.</a:t>
            </a:r>
          </a:p>
          <a:p>
            <a:r>
              <a:rPr lang="en-US" dirty="0"/>
              <a:t>Organize enough units to meet need. </a:t>
            </a:r>
          </a:p>
          <a:p>
            <a:r>
              <a:rPr lang="en-US" dirty="0"/>
              <a:t>Promote recruiting new youth members. </a:t>
            </a:r>
          </a:p>
          <a:p>
            <a:r>
              <a:rPr lang="en-US" dirty="0"/>
              <a:t>Encourage transition from one program to the next.</a:t>
            </a:r>
          </a:p>
          <a:p>
            <a:r>
              <a:rPr lang="en-US" dirty="0"/>
              <a:t>Assist in annual unit charter renewal. </a:t>
            </a:r>
          </a:p>
          <a:p>
            <a:pPr>
              <a:buFontTx/>
              <a:buNone/>
            </a:pPr>
            <a:endParaRPr lang="en-US" sz="2800" dirty="0"/>
          </a:p>
        </p:txBody>
      </p:sp>
    </p:spTree>
  </p:cSld>
  <p:clrMapOvr>
    <a:masterClrMapping/>
  </p:clrMapOvr>
  <p:transition>
    <p:pull dir="l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p:txBody>
          <a:bodyPr/>
          <a:lstStyle/>
          <a:p>
            <a:r>
              <a:rPr lang="en-US" sz="3600" dirty="0"/>
              <a:t>Tasks</a:t>
            </a:r>
          </a:p>
        </p:txBody>
      </p:sp>
      <p:sp>
        <p:nvSpPr>
          <p:cNvPr id="100355" name="Rectangle 3"/>
          <p:cNvSpPr>
            <a:spLocks noGrp="1" noChangeArrowheads="1"/>
          </p:cNvSpPr>
          <p:nvPr>
            <p:ph type="body" idx="1"/>
          </p:nvPr>
        </p:nvSpPr>
        <p:spPr>
          <a:xfrm>
            <a:off x="2419350" y="1609725"/>
            <a:ext cx="6534150" cy="4525963"/>
          </a:xfrm>
        </p:spPr>
        <p:txBody>
          <a:bodyPr/>
          <a:lstStyle/>
          <a:p>
            <a:r>
              <a:rPr lang="en-US" dirty="0"/>
              <a:t>Suggest “Good Turns” that benefit your organization and its community.</a:t>
            </a:r>
          </a:p>
          <a:p>
            <a:r>
              <a:rPr lang="en-US" dirty="0"/>
              <a:t>Encourage regular unit committee meetings. </a:t>
            </a:r>
          </a:p>
          <a:p>
            <a:r>
              <a:rPr lang="en-US" dirty="0"/>
              <a:t>Encourage active outdoor unit programs. </a:t>
            </a:r>
          </a:p>
          <a:p>
            <a:r>
              <a:rPr lang="en-US" dirty="0"/>
              <a:t>Promote earning advancement, including religious awards, and recognition of leaders.</a:t>
            </a:r>
          </a:p>
          <a:p>
            <a:r>
              <a:rPr lang="en-US" dirty="0"/>
              <a:t>Approve unit finance policies.</a:t>
            </a:r>
          </a:p>
          <a:p>
            <a:r>
              <a:rPr lang="en-US" dirty="0"/>
              <a:t>Represent your organization to the district and council.</a:t>
            </a:r>
          </a:p>
        </p:txBody>
      </p:sp>
    </p:spTree>
  </p:cSld>
  <p:clrMapOvr>
    <a:masterClrMapping/>
  </p:clrMapOvr>
  <p:transition>
    <p:pull dir="l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ctrTitle"/>
          </p:nvPr>
        </p:nvSpPr>
        <p:spPr>
          <a:xfrm>
            <a:off x="2419350" y="2130425"/>
            <a:ext cx="6429375" cy="1727200"/>
          </a:xfrm>
        </p:spPr>
        <p:txBody>
          <a:bodyPr/>
          <a:lstStyle/>
          <a:p>
            <a:r>
              <a:rPr lang="en-US" sz="3600" b="0" dirty="0">
                <a:latin typeface="Arial Black" pitchFamily="34" charset="0"/>
              </a:rPr>
              <a:t>This is not an all-inclusive list, but a good starting point!</a:t>
            </a:r>
          </a:p>
        </p:txBody>
      </p:sp>
    </p:spTree>
  </p:cSld>
  <p:clrMapOvr>
    <a:masterClrMapping/>
  </p:clrMapOvr>
  <p:transition>
    <p:pull dir="lu"/>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sz="3600" dirty="0"/>
              <a:t>Resources for Help</a:t>
            </a:r>
          </a:p>
        </p:txBody>
      </p:sp>
      <p:sp>
        <p:nvSpPr>
          <p:cNvPr id="54275" name="Rectangle 3"/>
          <p:cNvSpPr>
            <a:spLocks noGrp="1" noChangeArrowheads="1"/>
          </p:cNvSpPr>
          <p:nvPr>
            <p:ph type="body" idx="1"/>
          </p:nvPr>
        </p:nvSpPr>
        <p:spPr>
          <a:xfrm>
            <a:off x="2419350" y="1600200"/>
            <a:ext cx="6591300" cy="4525963"/>
          </a:xfrm>
        </p:spPr>
        <p:txBody>
          <a:bodyPr/>
          <a:lstStyle/>
          <a:p>
            <a:r>
              <a:rPr lang="en-US" dirty="0"/>
              <a:t>Staff and volunteers of the local district and council</a:t>
            </a:r>
          </a:p>
          <a:p>
            <a:pPr lvl="1"/>
            <a:r>
              <a:rPr lang="en-US" dirty="0"/>
              <a:t>Commissioner staff </a:t>
            </a:r>
          </a:p>
          <a:p>
            <a:pPr lvl="2"/>
            <a:r>
              <a:rPr lang="en-US" dirty="0"/>
              <a:t>Unit commissioners will be assigned to help your units succeed</a:t>
            </a:r>
          </a:p>
          <a:p>
            <a:pPr lvl="1"/>
            <a:r>
              <a:rPr lang="en-US" dirty="0"/>
              <a:t>District committee</a:t>
            </a:r>
          </a:p>
          <a:p>
            <a:pPr lvl="2"/>
            <a:r>
              <a:rPr lang="en-US" dirty="0"/>
              <a:t>Provide help with Scout advancement, camping, and adult training</a:t>
            </a:r>
          </a:p>
          <a:p>
            <a:pPr lvl="1"/>
            <a:r>
              <a:rPr lang="en-US" dirty="0"/>
              <a:t>Professional Staff</a:t>
            </a:r>
          </a:p>
          <a:p>
            <a:pPr lvl="2"/>
            <a:r>
              <a:rPr lang="en-US" dirty="0"/>
              <a:t>Devote their full time to working with volunteers and chartering organizations</a:t>
            </a:r>
          </a:p>
          <a:p>
            <a:r>
              <a:rPr lang="en-US" dirty="0"/>
              <a:t>Numerous books, pamphlets, and audiovisuals to help Scouting succeed</a:t>
            </a:r>
          </a:p>
        </p:txBody>
      </p:sp>
    </p:spTree>
  </p:cSld>
  <p:clrMapOvr>
    <a:masterClrMapping/>
  </p:clrMapOvr>
  <p:transition>
    <p:pull dir="l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2419844" y="2130425"/>
            <a:ext cx="6590805" cy="1470025"/>
          </a:xfrm>
        </p:spPr>
        <p:txBody>
          <a:bodyPr/>
          <a:lstStyle/>
          <a:p>
            <a:r>
              <a:rPr lang="en-US" sz="4000" b="0" dirty="0">
                <a:latin typeface="Arial Black" pitchFamily="34" charset="0"/>
              </a:rPr>
              <a:t>Overview of Scouting</a:t>
            </a:r>
            <a:endParaRPr lang="en-US" sz="4800" b="0" dirty="0">
              <a:latin typeface="Arial Black" pitchFamily="34" charset="0"/>
            </a:endParaRPr>
          </a:p>
        </p:txBody>
      </p:sp>
    </p:spTree>
  </p:cSld>
  <p:clrMapOvr>
    <a:masterClrMapping/>
  </p:clrMapOvr>
  <p:transition>
    <p:pull dir="l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ctrTitle"/>
          </p:nvPr>
        </p:nvSpPr>
        <p:spPr>
          <a:xfrm>
            <a:off x="2390775" y="2130425"/>
            <a:ext cx="6229350" cy="1470025"/>
          </a:xfrm>
        </p:spPr>
        <p:txBody>
          <a:bodyPr/>
          <a:lstStyle/>
          <a:p>
            <a:r>
              <a:rPr lang="en-US" sz="4000" b="0" dirty="0">
                <a:latin typeface="Arial Black" pitchFamily="34" charset="0"/>
              </a:rPr>
              <a:t>When You Need Unit Leadership</a:t>
            </a:r>
          </a:p>
        </p:txBody>
      </p:sp>
    </p:spTree>
  </p:cSld>
  <p:clrMapOvr>
    <a:masterClrMapping/>
  </p:clrMapOvr>
  <p:transition>
    <p:pull dir="lu"/>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z="3600" dirty="0"/>
              <a:t>Leadership Is Key to Success</a:t>
            </a:r>
          </a:p>
        </p:txBody>
      </p:sp>
      <p:sp>
        <p:nvSpPr>
          <p:cNvPr id="14339" name="Rectangle 3"/>
          <p:cNvSpPr>
            <a:spLocks noGrp="1" noChangeArrowheads="1"/>
          </p:cNvSpPr>
          <p:nvPr>
            <p:ph type="body" idx="1"/>
          </p:nvPr>
        </p:nvSpPr>
        <p:spPr/>
        <p:txBody>
          <a:bodyPr/>
          <a:lstStyle/>
          <a:p>
            <a:r>
              <a:rPr lang="en-US" sz="2800" dirty="0"/>
              <a:t>The quality of any program, whether it's a Scouting program or any other program, is directly related to the leadership. </a:t>
            </a:r>
          </a:p>
          <a:p>
            <a:r>
              <a:rPr lang="en-US" sz="2800" dirty="0"/>
              <a:t>The stronger the leader, the stronger the program. </a:t>
            </a:r>
          </a:p>
        </p:txBody>
      </p:sp>
    </p:spTree>
  </p:cSld>
  <p:clrMapOvr>
    <a:masterClrMapping/>
  </p:clrMapOvr>
  <p:transition>
    <p:pull dir="l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sz="3600" dirty="0"/>
              <a:t>Step 1—Gather a Selection Committee</a:t>
            </a:r>
          </a:p>
        </p:txBody>
      </p:sp>
      <p:sp>
        <p:nvSpPr>
          <p:cNvPr id="55299" name="Rectangle 3"/>
          <p:cNvSpPr>
            <a:spLocks noGrp="1" noChangeArrowheads="1"/>
          </p:cNvSpPr>
          <p:nvPr>
            <p:ph type="body" idx="1"/>
          </p:nvPr>
        </p:nvSpPr>
        <p:spPr/>
        <p:txBody>
          <a:bodyPr/>
          <a:lstStyle/>
          <a:p>
            <a:r>
              <a:rPr lang="en-US" dirty="0"/>
              <a:t>The head of the organization or chartered organizational representative appoints a selection committee</a:t>
            </a:r>
          </a:p>
          <a:p>
            <a:r>
              <a:rPr lang="en-US" dirty="0"/>
              <a:t>In the case of an existing unit, the unit committee is the logical starting place</a:t>
            </a:r>
          </a:p>
          <a:p>
            <a:pPr lvl="1"/>
            <a:r>
              <a:rPr lang="en-US" sz="2400" dirty="0"/>
              <a:t>Parents and others may also be invited to participate in the process.</a:t>
            </a:r>
            <a:endParaRPr lang="en-US" sz="2000" b="0" dirty="0"/>
          </a:p>
        </p:txBody>
      </p:sp>
    </p:spTree>
  </p:cSld>
  <p:clrMapOvr>
    <a:masterClrMapping/>
  </p:clrMapOvr>
  <p:transition>
    <p:pull dir="l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r>
              <a:rPr lang="en-US" sz="3600" dirty="0"/>
              <a:t>Step 2—List the Qualifications</a:t>
            </a:r>
          </a:p>
        </p:txBody>
      </p:sp>
      <p:sp>
        <p:nvSpPr>
          <p:cNvPr id="56323" name="Rectangle 3"/>
          <p:cNvSpPr>
            <a:spLocks noGrp="1" noChangeArrowheads="1"/>
          </p:cNvSpPr>
          <p:nvPr>
            <p:ph type="body" idx="1"/>
          </p:nvPr>
        </p:nvSpPr>
        <p:spPr/>
        <p:txBody>
          <a:bodyPr/>
          <a:lstStyle/>
          <a:p>
            <a:r>
              <a:rPr lang="en-US" dirty="0"/>
              <a:t>After a committee is brought together, they then make a list of qualifications the candidate should possess. </a:t>
            </a:r>
          </a:p>
          <a:p>
            <a:r>
              <a:rPr lang="en-US" dirty="0"/>
              <a:t>These traits should be listed on a flip chart for all to see.</a:t>
            </a:r>
            <a:endParaRPr lang="en-US" sz="2000" b="0" dirty="0"/>
          </a:p>
        </p:txBody>
      </p:sp>
    </p:spTree>
  </p:cSld>
  <p:clrMapOvr>
    <a:masterClrMapping/>
  </p:clrMapOvr>
  <p:transition>
    <p:pull dir="l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408238" y="274638"/>
            <a:ext cx="6430962" cy="1143000"/>
          </a:xfrm>
        </p:spPr>
        <p:txBody>
          <a:bodyPr/>
          <a:lstStyle/>
          <a:p>
            <a:r>
              <a:rPr lang="en-US" sz="3600" dirty="0"/>
              <a:t>Step 3—List the Candidates</a:t>
            </a:r>
          </a:p>
        </p:txBody>
      </p:sp>
      <p:sp>
        <p:nvSpPr>
          <p:cNvPr id="57347" name="Rectangle 3"/>
          <p:cNvSpPr>
            <a:spLocks noGrp="1" noChangeArrowheads="1"/>
          </p:cNvSpPr>
          <p:nvPr>
            <p:ph type="body" idx="1"/>
          </p:nvPr>
        </p:nvSpPr>
        <p:spPr/>
        <p:txBody>
          <a:bodyPr/>
          <a:lstStyle/>
          <a:p>
            <a:r>
              <a:rPr lang="en-US" dirty="0"/>
              <a:t>With the qualifications agreed upon, the committee then brainstorms a list of all possible candidates. </a:t>
            </a:r>
          </a:p>
          <a:p>
            <a:r>
              <a:rPr lang="en-US" dirty="0"/>
              <a:t>All candidates mentioned are placed on the list and no committee member may disqualify candidates at this time. </a:t>
            </a:r>
          </a:p>
          <a:p>
            <a:r>
              <a:rPr lang="en-US" dirty="0"/>
              <a:t>With the candidate list developed, the committee then numerically prioritizes the list.</a:t>
            </a:r>
            <a:endParaRPr lang="en-US" sz="2000" b="0" dirty="0"/>
          </a:p>
        </p:txBody>
      </p:sp>
    </p:spTree>
  </p:cSld>
  <p:clrMapOvr>
    <a:masterClrMapping/>
  </p:clrMapOvr>
  <p:transition>
    <p:pull dir="lu"/>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sz="3600" dirty="0"/>
              <a:t>Step 4—Organization Approval</a:t>
            </a:r>
          </a:p>
        </p:txBody>
      </p:sp>
      <p:sp>
        <p:nvSpPr>
          <p:cNvPr id="58371" name="Rectangle 3"/>
          <p:cNvSpPr>
            <a:spLocks noGrp="1" noChangeArrowheads="1"/>
          </p:cNvSpPr>
          <p:nvPr>
            <p:ph type="body" idx="1"/>
          </p:nvPr>
        </p:nvSpPr>
        <p:spPr/>
        <p:txBody>
          <a:bodyPr/>
          <a:lstStyle/>
          <a:p>
            <a:r>
              <a:rPr lang="en-US" dirty="0"/>
              <a:t>Since the leadership is the responsibility of the chartering organization, the institution head should provide his/her approval of the committee's selection.</a:t>
            </a:r>
            <a:endParaRPr lang="en-US" sz="2000" b="0" dirty="0"/>
          </a:p>
        </p:txBody>
      </p:sp>
    </p:spTree>
  </p:cSld>
  <p:clrMapOvr>
    <a:masterClrMapping/>
  </p:clrMapOvr>
  <p:transition>
    <p:pull dir="lu"/>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sz="3600" dirty="0"/>
              <a:t>Step 5—Call on the Prospect</a:t>
            </a:r>
          </a:p>
        </p:txBody>
      </p:sp>
      <p:sp>
        <p:nvSpPr>
          <p:cNvPr id="59395" name="Rectangle 3"/>
          <p:cNvSpPr>
            <a:spLocks noGrp="1" noChangeArrowheads="1"/>
          </p:cNvSpPr>
          <p:nvPr>
            <p:ph type="body" idx="1"/>
          </p:nvPr>
        </p:nvSpPr>
        <p:spPr>
          <a:xfrm>
            <a:off x="2419350" y="1600200"/>
            <a:ext cx="6724650" cy="5029200"/>
          </a:xfrm>
        </p:spPr>
        <p:txBody>
          <a:bodyPr/>
          <a:lstStyle/>
          <a:p>
            <a:r>
              <a:rPr lang="en-US" dirty="0"/>
              <a:t>The committee selects a visitation team (usually 3 people) to visit the number one prospect on the list.</a:t>
            </a:r>
          </a:p>
          <a:p>
            <a:r>
              <a:rPr lang="en-US" dirty="0"/>
              <a:t>The committee should consist of:</a:t>
            </a:r>
          </a:p>
          <a:p>
            <a:pPr lvl="1"/>
            <a:r>
              <a:rPr lang="en-US" sz="2400" dirty="0"/>
              <a:t>Someone knowledgeable about the Scouting program, </a:t>
            </a:r>
          </a:p>
          <a:p>
            <a:pPr lvl="1"/>
            <a:r>
              <a:rPr lang="en-US" sz="2400" dirty="0"/>
              <a:t>Someone representing the organization, and </a:t>
            </a:r>
          </a:p>
          <a:p>
            <a:pPr lvl="1"/>
            <a:r>
              <a:rPr lang="en-US" sz="2400" dirty="0"/>
              <a:t>Someone who has influence with the prospect.</a:t>
            </a:r>
            <a:endParaRPr lang="en-US" sz="2000" b="0" dirty="0"/>
          </a:p>
        </p:txBody>
      </p:sp>
    </p:spTree>
  </p:cSld>
  <p:clrMapOvr>
    <a:masterClrMapping/>
  </p:clrMapOvr>
  <p:transition>
    <p:pull dir="lu"/>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sz="3600" dirty="0"/>
              <a:t>Step 6—Approach the Prospect</a:t>
            </a:r>
          </a:p>
        </p:txBody>
      </p:sp>
      <p:sp>
        <p:nvSpPr>
          <p:cNvPr id="60419" name="Rectangle 3"/>
          <p:cNvSpPr>
            <a:spLocks noGrp="1" noChangeArrowheads="1"/>
          </p:cNvSpPr>
          <p:nvPr>
            <p:ph type="body" idx="1"/>
          </p:nvPr>
        </p:nvSpPr>
        <p:spPr>
          <a:xfrm>
            <a:off x="2408238" y="1600200"/>
            <a:ext cx="6735762" cy="4525963"/>
          </a:xfrm>
        </p:spPr>
        <p:txBody>
          <a:bodyPr/>
          <a:lstStyle/>
          <a:p>
            <a:r>
              <a:rPr lang="en-US" dirty="0"/>
              <a:t>The interview should occur at the prospect's home. </a:t>
            </a:r>
          </a:p>
          <a:p>
            <a:r>
              <a:rPr lang="en-US" dirty="0"/>
              <a:t>After a presentation is made to the prospect, the influential person should ask the prospect to serve. </a:t>
            </a:r>
          </a:p>
          <a:p>
            <a:r>
              <a:rPr lang="en-US" dirty="0"/>
              <a:t>If the prospect is unable to serve, an alternate position should be offered.</a:t>
            </a:r>
          </a:p>
          <a:p>
            <a:r>
              <a:rPr lang="en-US" dirty="0"/>
              <a:t>If the number one prospect has declined, the number two prospect becomes the top prospect and the process begins again.</a:t>
            </a:r>
            <a:endParaRPr lang="en-US" sz="2000" b="0" dirty="0"/>
          </a:p>
        </p:txBody>
      </p:sp>
    </p:spTree>
  </p:cSld>
  <p:clrMapOvr>
    <a:masterClrMapping/>
  </p:clrMapOvr>
  <p:transition>
    <p:pull dir="lu"/>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dirty="0"/>
              <a:t>Prospect Says Yes; </a:t>
            </a:r>
            <a:r>
              <a:rPr lang="en-US" dirty="0" smtClean="0"/>
              <a:t/>
            </a:r>
            <a:br>
              <a:rPr lang="en-US" dirty="0" smtClean="0"/>
            </a:br>
            <a:r>
              <a:rPr lang="en-US" dirty="0" smtClean="0"/>
              <a:t>Now </a:t>
            </a:r>
            <a:r>
              <a:rPr lang="en-US" dirty="0"/>
              <a:t>What?</a:t>
            </a:r>
          </a:p>
        </p:txBody>
      </p:sp>
      <p:sp>
        <p:nvSpPr>
          <p:cNvPr id="61443" name="Rectangle 3"/>
          <p:cNvSpPr>
            <a:spLocks noGrp="1" noChangeArrowheads="1"/>
          </p:cNvSpPr>
          <p:nvPr>
            <p:ph type="body" idx="1"/>
          </p:nvPr>
        </p:nvSpPr>
        <p:spPr>
          <a:xfrm>
            <a:off x="2408238" y="1600200"/>
            <a:ext cx="6735762" cy="5029200"/>
          </a:xfrm>
        </p:spPr>
        <p:txBody>
          <a:bodyPr/>
          <a:lstStyle/>
          <a:p>
            <a:r>
              <a:rPr lang="en-US" sz="2800" dirty="0"/>
              <a:t>Once the prospect has said yes, three things need to occur. </a:t>
            </a:r>
          </a:p>
          <a:p>
            <a:pPr lvl="1"/>
            <a:r>
              <a:rPr lang="en-US" sz="2400" dirty="0"/>
              <a:t>1</a:t>
            </a:r>
            <a:r>
              <a:rPr lang="en-US" sz="2400" baseline="30000" dirty="0"/>
              <a:t>st</a:t>
            </a:r>
            <a:r>
              <a:rPr lang="en-US" sz="2400" dirty="0"/>
              <a:t>—An application is completed. </a:t>
            </a:r>
          </a:p>
          <a:p>
            <a:pPr lvl="1"/>
            <a:r>
              <a:rPr lang="en-US" sz="2400" dirty="0"/>
              <a:t>2</a:t>
            </a:r>
            <a:r>
              <a:rPr lang="en-US" sz="2400" baseline="30000" dirty="0"/>
              <a:t>nd</a:t>
            </a:r>
            <a:r>
              <a:rPr lang="en-US" sz="2400" dirty="0"/>
              <a:t>—Immediate training should occur.</a:t>
            </a:r>
          </a:p>
          <a:p>
            <a:pPr lvl="2"/>
            <a:r>
              <a:rPr lang="en-US" sz="2000" dirty="0"/>
              <a:t>Fast Start and some sort of personal coaching.</a:t>
            </a:r>
          </a:p>
          <a:p>
            <a:pPr lvl="2"/>
            <a:r>
              <a:rPr lang="en-US" sz="2000" dirty="0"/>
              <a:t>This needs to occur within 48 hours of his/her commitment to do the job.</a:t>
            </a:r>
          </a:p>
          <a:p>
            <a:pPr lvl="1"/>
            <a:r>
              <a:rPr lang="en-US" sz="2400" dirty="0"/>
              <a:t>3</a:t>
            </a:r>
            <a:r>
              <a:rPr lang="en-US" sz="2400" baseline="30000" dirty="0"/>
              <a:t>rd</a:t>
            </a:r>
            <a:r>
              <a:rPr lang="en-US" sz="2400" dirty="0"/>
              <a:t>—An announcement should be made to the organization, other leaders of the unit, and parents as to the prospect's acceptance of the position.</a:t>
            </a:r>
          </a:p>
        </p:txBody>
      </p:sp>
    </p:spTree>
  </p:cSld>
  <p:clrMapOvr>
    <a:masterClrMapping/>
  </p:clrMapOvr>
  <p:transition>
    <p:pull dir="lu"/>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4" name="Rectangle 4"/>
          <p:cNvSpPr>
            <a:spLocks noGrp="1" noChangeArrowheads="1"/>
          </p:cNvSpPr>
          <p:nvPr>
            <p:ph type="ctrTitle"/>
          </p:nvPr>
        </p:nvSpPr>
        <p:spPr>
          <a:xfrm>
            <a:off x="2428874" y="2130425"/>
            <a:ext cx="6715125" cy="1470025"/>
          </a:xfrm>
        </p:spPr>
        <p:txBody>
          <a:bodyPr/>
          <a:lstStyle/>
          <a:p>
            <a:r>
              <a:rPr lang="en-US" sz="4000" b="0" dirty="0">
                <a:latin typeface="Arial Black" pitchFamily="34" charset="0"/>
              </a:rPr>
              <a:t>Other Opportunities</a:t>
            </a:r>
          </a:p>
        </p:txBody>
      </p:sp>
    </p:spTree>
  </p:cSld>
  <p:clrMapOvr>
    <a:masterClrMapping/>
  </p:clrMapOvr>
  <p:transition>
    <p:pull dir="l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z="3600" dirty="0" smtClean="0"/>
              <a:t>BSA Mission Statement</a:t>
            </a:r>
            <a:endParaRPr lang="en-US" dirty="0"/>
          </a:p>
        </p:txBody>
      </p:sp>
      <p:sp>
        <p:nvSpPr>
          <p:cNvPr id="26627" name="Rectangle 3"/>
          <p:cNvSpPr>
            <a:spLocks noGrp="1" noChangeArrowheads="1"/>
          </p:cNvSpPr>
          <p:nvPr>
            <p:ph type="body" idx="1"/>
          </p:nvPr>
        </p:nvSpPr>
        <p:spPr>
          <a:xfrm>
            <a:off x="2408238" y="1600200"/>
            <a:ext cx="6202362" cy="4525963"/>
          </a:xfrm>
        </p:spPr>
        <p:txBody>
          <a:bodyPr/>
          <a:lstStyle/>
          <a:p>
            <a:pPr>
              <a:buFontTx/>
              <a:buNone/>
            </a:pPr>
            <a:r>
              <a:rPr lang="en-US" sz="2800" dirty="0"/>
              <a:t>	The mission of the Boy Scouts of America is to prepare young people to make ethical and moral choices over their lifetimes by instilling in them the values of the Scout Oath and Law.</a:t>
            </a:r>
          </a:p>
          <a:p>
            <a:pPr>
              <a:buFontTx/>
              <a:buNone/>
            </a:pPr>
            <a:endParaRPr lang="en-US" sz="2800" b="0" dirty="0"/>
          </a:p>
        </p:txBody>
      </p:sp>
    </p:spTree>
  </p:cSld>
  <p:clrMapOvr>
    <a:masterClrMapping/>
  </p:clrMapOvr>
  <p:transition>
    <p:pull dir="l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sz="3600" dirty="0"/>
              <a:t>District Committee</a:t>
            </a:r>
          </a:p>
        </p:txBody>
      </p:sp>
      <p:sp>
        <p:nvSpPr>
          <p:cNvPr id="63491" name="Rectangle 3"/>
          <p:cNvSpPr>
            <a:spLocks noGrp="1" noChangeArrowheads="1"/>
          </p:cNvSpPr>
          <p:nvPr>
            <p:ph type="body" idx="1"/>
          </p:nvPr>
        </p:nvSpPr>
        <p:spPr>
          <a:xfrm>
            <a:off x="2408238" y="1600200"/>
            <a:ext cx="6354762" cy="4525963"/>
          </a:xfrm>
        </p:spPr>
        <p:txBody>
          <a:bodyPr/>
          <a:lstStyle/>
          <a:p>
            <a:r>
              <a:rPr lang="en-US" dirty="0"/>
              <a:t>You are encouraged to attend district committee meetings to report on your unit</a:t>
            </a:r>
          </a:p>
          <a:p>
            <a:r>
              <a:rPr lang="en-US" dirty="0"/>
              <a:t>You may wish to become involved in some of the projects and committees you will hear about </a:t>
            </a:r>
          </a:p>
          <a:p>
            <a:r>
              <a:rPr lang="en-US" dirty="0"/>
              <a:t>These committees and projects vary in the amount of time and effort required. </a:t>
            </a:r>
          </a:p>
          <a:p>
            <a:r>
              <a:rPr lang="en-US" dirty="0"/>
              <a:t>Your involvement on the district committee will also expand your network for Scouting help and ideas.</a:t>
            </a:r>
          </a:p>
        </p:txBody>
      </p:sp>
    </p:spTree>
  </p:cSld>
  <p:clrMapOvr>
    <a:masterClrMapping/>
  </p:clrMapOvr>
  <p:transition>
    <p:pull dir="lu"/>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US" sz="3600" dirty="0"/>
              <a:t>Council Training</a:t>
            </a:r>
          </a:p>
        </p:txBody>
      </p:sp>
      <p:sp>
        <p:nvSpPr>
          <p:cNvPr id="64515" name="Rectangle 3"/>
          <p:cNvSpPr>
            <a:spLocks noGrp="1" noChangeArrowheads="1"/>
          </p:cNvSpPr>
          <p:nvPr>
            <p:ph type="body" idx="1"/>
          </p:nvPr>
        </p:nvSpPr>
        <p:spPr/>
        <p:txBody>
          <a:bodyPr/>
          <a:lstStyle/>
          <a:p>
            <a:r>
              <a:rPr lang="en-US" dirty="0"/>
              <a:t>The local council conducts a variety of training courses to support your unit and its operation. </a:t>
            </a:r>
            <a:endParaRPr lang="en-US" sz="2000" b="0" dirty="0"/>
          </a:p>
        </p:txBody>
      </p:sp>
    </p:spTree>
  </p:cSld>
  <p:clrMapOvr>
    <a:masterClrMapping/>
  </p:clrMapOvr>
  <p:transition>
    <p:pull dir="lu"/>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sz="3600" dirty="0"/>
              <a:t>Philmont </a:t>
            </a:r>
            <a:r>
              <a:rPr lang="en-US" sz="3600" dirty="0" smtClean="0"/>
              <a:t/>
            </a:r>
            <a:br>
              <a:rPr lang="en-US" sz="3600" dirty="0" smtClean="0"/>
            </a:br>
            <a:r>
              <a:rPr lang="en-US" sz="3600" dirty="0" smtClean="0"/>
              <a:t>Training </a:t>
            </a:r>
            <a:r>
              <a:rPr lang="en-US" sz="3600" dirty="0"/>
              <a:t>Center</a:t>
            </a:r>
          </a:p>
        </p:txBody>
      </p:sp>
      <p:sp>
        <p:nvSpPr>
          <p:cNvPr id="65539" name="Rectangle 3"/>
          <p:cNvSpPr>
            <a:spLocks noGrp="1" noChangeArrowheads="1"/>
          </p:cNvSpPr>
          <p:nvPr>
            <p:ph type="body" idx="1"/>
          </p:nvPr>
        </p:nvSpPr>
        <p:spPr>
          <a:xfrm>
            <a:off x="2408238" y="1609725"/>
            <a:ext cx="6278562" cy="4516438"/>
          </a:xfrm>
        </p:spPr>
        <p:txBody>
          <a:bodyPr/>
          <a:lstStyle/>
          <a:p>
            <a:r>
              <a:rPr lang="en-US" dirty="0"/>
              <a:t>The BSA offers training on a national level</a:t>
            </a:r>
          </a:p>
          <a:p>
            <a:r>
              <a:rPr lang="en-US" dirty="0"/>
              <a:t>Philmont Training Center in New Mexico provides "mountaintop" training experiences. </a:t>
            </a:r>
          </a:p>
          <a:p>
            <a:r>
              <a:rPr lang="en-US" dirty="0"/>
              <a:t>Volunteers learn program ideas from national volunteers and staff</a:t>
            </a:r>
          </a:p>
        </p:txBody>
      </p:sp>
    </p:spTree>
  </p:cSld>
  <p:clrMapOvr>
    <a:masterClrMapping/>
  </p:clrMapOvr>
  <p:transition>
    <p:pull dir="lu"/>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US" sz="3600" dirty="0"/>
              <a:t>Roundtable</a:t>
            </a:r>
          </a:p>
        </p:txBody>
      </p:sp>
      <p:sp>
        <p:nvSpPr>
          <p:cNvPr id="66563" name="Rectangle 3"/>
          <p:cNvSpPr>
            <a:spLocks noGrp="1" noChangeArrowheads="1"/>
          </p:cNvSpPr>
          <p:nvPr>
            <p:ph type="body" idx="1"/>
          </p:nvPr>
        </p:nvSpPr>
        <p:spPr/>
        <p:txBody>
          <a:bodyPr/>
          <a:lstStyle/>
          <a:p>
            <a:r>
              <a:rPr lang="en-US" dirty="0"/>
              <a:t>Another opportunity to strengthen the local Scout unit </a:t>
            </a:r>
          </a:p>
          <a:p>
            <a:r>
              <a:rPr lang="en-US" dirty="0"/>
              <a:t>Unit leaders get ideas on monthly themes and outdoor ideas</a:t>
            </a:r>
          </a:p>
          <a:p>
            <a:r>
              <a:rPr lang="en-US" dirty="0"/>
              <a:t>Roundtable schedule</a:t>
            </a:r>
          </a:p>
        </p:txBody>
      </p:sp>
    </p:spTree>
  </p:cSld>
  <p:clrMapOvr>
    <a:masterClrMapping/>
  </p:clrMapOvr>
  <p:transition>
    <p:pull dir="lu"/>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sz="3600" dirty="0"/>
              <a:t>Annual </a:t>
            </a:r>
            <a:r>
              <a:rPr lang="en-US" sz="3600" dirty="0" smtClean="0"/>
              <a:t>Council Business </a:t>
            </a:r>
            <a:r>
              <a:rPr lang="en-US" sz="3600" dirty="0"/>
              <a:t>Meeting</a:t>
            </a:r>
          </a:p>
        </p:txBody>
      </p:sp>
      <p:sp>
        <p:nvSpPr>
          <p:cNvPr id="121859" name="Rectangle 3"/>
          <p:cNvSpPr>
            <a:spLocks noGrp="1" noChangeArrowheads="1"/>
          </p:cNvSpPr>
          <p:nvPr>
            <p:ph type="body" idx="1"/>
          </p:nvPr>
        </p:nvSpPr>
        <p:spPr/>
        <p:txBody>
          <a:bodyPr/>
          <a:lstStyle/>
          <a:p>
            <a:r>
              <a:rPr lang="en-US" dirty="0"/>
              <a:t>  </a:t>
            </a:r>
            <a:r>
              <a:rPr lang="en-US" dirty="0" smtClean="0"/>
              <a:t>June</a:t>
            </a:r>
            <a:endParaRPr lang="en-US" dirty="0"/>
          </a:p>
          <a:p>
            <a:r>
              <a:rPr lang="en-US" dirty="0"/>
              <a:t>  </a:t>
            </a:r>
            <a:r>
              <a:rPr lang="en-US" dirty="0" smtClean="0"/>
              <a:t>Location </a:t>
            </a:r>
            <a:r>
              <a:rPr lang="en-US" dirty="0"/>
              <a:t>to be announced</a:t>
            </a:r>
          </a:p>
          <a:p>
            <a:r>
              <a:rPr lang="en-US" dirty="0"/>
              <a:t>   Conduct the business of the council</a:t>
            </a:r>
          </a:p>
          <a:p>
            <a:pPr lvl="1"/>
            <a:r>
              <a:rPr lang="en-US" dirty="0"/>
              <a:t>  Elect the new council officers</a:t>
            </a:r>
          </a:p>
          <a:p>
            <a:pPr lvl="1"/>
            <a:r>
              <a:rPr lang="en-US" dirty="0"/>
              <a:t>  Approve standing resolutions</a:t>
            </a:r>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0"/>
                                          </p:stCondLst>
                                        </p:cTn>
                                        <p:tgtEl>
                                          <p:spTgt spid="121859">
                                            <p:txEl>
                                              <p:pRg st="0" end="0"/>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grpId="0" nodeType="afterEffect">
                                  <p:stCondLst>
                                    <p:cond delay="0"/>
                                  </p:stCondLst>
                                  <p:childTnLst>
                                    <p:set>
                                      <p:cBhvr>
                                        <p:cTn id="9" dur="1" fill="hold">
                                          <p:stCondLst>
                                            <p:cond delay="0"/>
                                          </p:stCondLst>
                                        </p:cTn>
                                        <p:tgtEl>
                                          <p:spTgt spid="121859">
                                            <p:txEl>
                                              <p:pRg st="1" end="1"/>
                                            </p:txEl>
                                          </p:spTgt>
                                        </p:tgtEl>
                                        <p:attrNameLst>
                                          <p:attrName>style.visibility</p:attrName>
                                        </p:attrNameLst>
                                      </p:cBhvr>
                                      <p:to>
                                        <p:strVal val="visible"/>
                                      </p:to>
                                    </p:set>
                                  </p:childTnLst>
                                </p:cTn>
                              </p:par>
                            </p:childTnLst>
                          </p:cTn>
                        </p:par>
                        <p:par>
                          <p:cTn id="10" fill="hold">
                            <p:stCondLst>
                              <p:cond delay="0"/>
                            </p:stCondLst>
                            <p:childTnLst>
                              <p:par>
                                <p:cTn id="11" presetID="1" presetClass="entr" presetSubtype="0" fill="hold" grpId="0" nodeType="afterEffect">
                                  <p:stCondLst>
                                    <p:cond delay="0"/>
                                  </p:stCondLst>
                                  <p:childTnLst>
                                    <p:set>
                                      <p:cBhvr>
                                        <p:cTn id="12" dur="1" fill="hold">
                                          <p:stCondLst>
                                            <p:cond delay="0"/>
                                          </p:stCondLst>
                                        </p:cTn>
                                        <p:tgtEl>
                                          <p:spTgt spid="121859">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1859">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185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9" grpId="0" build="p" advAuto="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9" name="Rectangle 5"/>
          <p:cNvSpPr>
            <a:spLocks noGrp="1" noChangeArrowheads="1"/>
          </p:cNvSpPr>
          <p:nvPr>
            <p:ph type="ctrTitle"/>
          </p:nvPr>
        </p:nvSpPr>
        <p:spPr>
          <a:xfrm>
            <a:off x="2419350" y="2130425"/>
            <a:ext cx="6029325" cy="1470025"/>
          </a:xfrm>
        </p:spPr>
        <p:txBody>
          <a:bodyPr/>
          <a:lstStyle/>
          <a:p>
            <a:r>
              <a:rPr lang="en-US" sz="6000" b="0" dirty="0">
                <a:latin typeface="Arial Black" pitchFamily="34" charset="0"/>
              </a:rPr>
              <a:t>Questions?</a:t>
            </a:r>
          </a:p>
        </p:txBody>
      </p:sp>
    </p:spTree>
  </p:cSld>
  <p:clrMapOvr>
    <a:masterClrMapping/>
  </p:clrMapOvr>
  <p:transition>
    <p:pull dir="l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z="3600" dirty="0"/>
              <a:t>Aims of Scouting</a:t>
            </a:r>
            <a:endParaRPr lang="en-US" sz="4400" dirty="0"/>
          </a:p>
        </p:txBody>
      </p:sp>
      <p:sp>
        <p:nvSpPr>
          <p:cNvPr id="27651" name="Rectangle 3"/>
          <p:cNvSpPr>
            <a:spLocks noGrp="1" noChangeArrowheads="1"/>
          </p:cNvSpPr>
          <p:nvPr>
            <p:ph type="body" idx="1"/>
          </p:nvPr>
        </p:nvSpPr>
        <p:spPr/>
        <p:txBody>
          <a:bodyPr/>
          <a:lstStyle/>
          <a:p>
            <a:r>
              <a:rPr lang="en-US" sz="2800" dirty="0"/>
              <a:t>Character development</a:t>
            </a:r>
          </a:p>
          <a:p>
            <a:r>
              <a:rPr lang="en-US" sz="2800" dirty="0"/>
              <a:t>Citizenship training</a:t>
            </a:r>
          </a:p>
          <a:p>
            <a:r>
              <a:rPr lang="en-US" sz="2800" dirty="0"/>
              <a:t>Personal fitness</a:t>
            </a:r>
          </a:p>
        </p:txBody>
      </p:sp>
    </p:spTree>
  </p:cSld>
  <p:clrMapOvr>
    <a:masterClrMapping/>
  </p:clrMapOvr>
  <p:transition>
    <p:pull dir="l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ctrTitle"/>
          </p:nvPr>
        </p:nvSpPr>
        <p:spPr>
          <a:xfrm>
            <a:off x="2417989" y="2130425"/>
            <a:ext cx="6792686" cy="1470025"/>
          </a:xfrm>
        </p:spPr>
        <p:txBody>
          <a:bodyPr/>
          <a:lstStyle/>
          <a:p>
            <a:r>
              <a:rPr lang="en-US" sz="4000" b="0" dirty="0">
                <a:latin typeface="Arial Black" pitchFamily="34" charset="0"/>
              </a:rPr>
              <a:t>What Scouting activities address these purposes?</a:t>
            </a:r>
            <a:endParaRPr lang="en-US" sz="3600" b="0" dirty="0">
              <a:latin typeface="Arial Black" pitchFamily="34" charset="0"/>
            </a:endParaRPr>
          </a:p>
        </p:txBody>
      </p:sp>
    </p:spTree>
  </p:cSld>
  <p:clrMapOvr>
    <a:masterClrMapping/>
  </p:clrMapOvr>
  <p:transition>
    <p:pull dir="l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2351314" y="274638"/>
            <a:ext cx="6792686" cy="1143000"/>
          </a:xfrm>
        </p:spPr>
        <p:txBody>
          <a:bodyPr/>
          <a:lstStyle/>
          <a:p>
            <a:r>
              <a:rPr lang="en-US" sz="3600" dirty="0"/>
              <a:t>How the BSA </a:t>
            </a:r>
            <a:br>
              <a:rPr lang="en-US" sz="3600" dirty="0"/>
            </a:br>
            <a:r>
              <a:rPr lang="en-US" sz="3600" dirty="0"/>
              <a:t>achieves its purposes</a:t>
            </a:r>
          </a:p>
        </p:txBody>
      </p:sp>
      <p:sp>
        <p:nvSpPr>
          <p:cNvPr id="76803" name="Rectangle 3"/>
          <p:cNvSpPr>
            <a:spLocks noGrp="1" noChangeArrowheads="1"/>
          </p:cNvSpPr>
          <p:nvPr>
            <p:ph type="body" idx="1"/>
          </p:nvPr>
        </p:nvSpPr>
        <p:spPr>
          <a:xfrm>
            <a:off x="2419350" y="1609725"/>
            <a:ext cx="6377050" cy="4144963"/>
          </a:xfrm>
        </p:spPr>
        <p:txBody>
          <a:bodyPr/>
          <a:lstStyle/>
          <a:p>
            <a:r>
              <a:rPr lang="en-US" dirty="0"/>
              <a:t>By making its program available to existing organizations that have compatible goals</a:t>
            </a:r>
          </a:p>
          <a:p>
            <a:r>
              <a:rPr lang="en-US" dirty="0"/>
              <a:t>Examples include religious, educational, civic, fraternal, business, labor, and governmental bodies.</a:t>
            </a:r>
          </a:p>
        </p:txBody>
      </p:sp>
    </p:spTree>
  </p:cSld>
  <p:clrMapOvr>
    <a:masterClrMapping/>
  </p:clrMapOvr>
  <p:transition>
    <p:pull dir="l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2514600" y="0"/>
            <a:ext cx="6202362" cy="1143000"/>
          </a:xfrm>
        </p:spPr>
        <p:txBody>
          <a:bodyPr/>
          <a:lstStyle/>
          <a:p>
            <a:r>
              <a:rPr lang="en-US" sz="3600" dirty="0"/>
              <a:t>Organization of the BSA</a:t>
            </a:r>
          </a:p>
        </p:txBody>
      </p:sp>
      <p:grpSp>
        <p:nvGrpSpPr>
          <p:cNvPr id="18" name="Group 17"/>
          <p:cNvGrpSpPr/>
          <p:nvPr/>
        </p:nvGrpSpPr>
        <p:grpSpPr>
          <a:xfrm>
            <a:off x="2057400" y="876299"/>
            <a:ext cx="7086600" cy="5105401"/>
            <a:chOff x="1828800" y="1447799"/>
            <a:chExt cx="7086600" cy="5105401"/>
          </a:xfrm>
        </p:grpSpPr>
        <p:sp>
          <p:nvSpPr>
            <p:cNvPr id="28679" name="AutoShape 7"/>
            <p:cNvSpPr>
              <a:spLocks noChangeArrowheads="1"/>
            </p:cNvSpPr>
            <p:nvPr/>
          </p:nvSpPr>
          <p:spPr bwMode="auto">
            <a:xfrm>
              <a:off x="1828800" y="1447800"/>
              <a:ext cx="7086600" cy="5105400"/>
            </a:xfrm>
            <a:prstGeom prst="triangle">
              <a:avLst>
                <a:gd name="adj" fmla="val 50000"/>
              </a:avLst>
            </a:prstGeom>
            <a:solidFill>
              <a:srgbClr val="808000"/>
            </a:solidFill>
            <a:ln w="28575">
              <a:solidFill>
                <a:schemeClr val="tx1"/>
              </a:solidFill>
              <a:miter lim="800000"/>
              <a:headEnd/>
              <a:tailEnd/>
            </a:ln>
            <a:effectLst/>
          </p:spPr>
          <p:txBody>
            <a:bodyPr wrap="none" anchor="ctr"/>
            <a:lstStyle/>
            <a:p>
              <a:endParaRPr lang="en-US"/>
            </a:p>
          </p:txBody>
        </p:sp>
        <p:sp>
          <p:nvSpPr>
            <p:cNvPr id="28680" name="AutoShape 8"/>
            <p:cNvSpPr>
              <a:spLocks noChangeArrowheads="1"/>
            </p:cNvSpPr>
            <p:nvPr/>
          </p:nvSpPr>
          <p:spPr bwMode="auto">
            <a:xfrm>
              <a:off x="3962400" y="1447799"/>
              <a:ext cx="2819400" cy="1981200"/>
            </a:xfrm>
            <a:prstGeom prst="triangle">
              <a:avLst>
                <a:gd name="adj" fmla="val 50000"/>
              </a:avLst>
            </a:prstGeom>
            <a:solidFill>
              <a:srgbClr val="FF0000"/>
            </a:solidFill>
            <a:ln w="9525">
              <a:solidFill>
                <a:schemeClr val="tx1"/>
              </a:solidFill>
              <a:miter lim="800000"/>
              <a:headEnd/>
              <a:tailEnd/>
            </a:ln>
            <a:effectLst/>
          </p:spPr>
          <p:txBody>
            <a:bodyPr wrap="none" anchor="ctr"/>
            <a:lstStyle/>
            <a:p>
              <a:endParaRPr lang="en-US"/>
            </a:p>
          </p:txBody>
        </p:sp>
        <p:sp>
          <p:nvSpPr>
            <p:cNvPr id="28681" name="AutoShape 9"/>
            <p:cNvSpPr>
              <a:spLocks noChangeArrowheads="1"/>
            </p:cNvSpPr>
            <p:nvPr/>
          </p:nvSpPr>
          <p:spPr bwMode="auto">
            <a:xfrm>
              <a:off x="2895600" y="3429000"/>
              <a:ext cx="3581400" cy="1524000"/>
            </a:xfrm>
            <a:prstGeom prst="parallelogram">
              <a:avLst>
                <a:gd name="adj" fmla="val 71457"/>
              </a:avLst>
            </a:prstGeom>
            <a:solidFill>
              <a:srgbClr val="0000FF"/>
            </a:solidFill>
            <a:ln w="9525">
              <a:solidFill>
                <a:schemeClr val="tx1"/>
              </a:solidFill>
              <a:miter lim="800000"/>
              <a:headEnd/>
              <a:tailEnd/>
            </a:ln>
            <a:effectLst/>
          </p:spPr>
          <p:txBody>
            <a:bodyPr wrap="none" anchor="ctr"/>
            <a:lstStyle/>
            <a:p>
              <a:endParaRPr lang="en-US"/>
            </a:p>
          </p:txBody>
        </p:sp>
        <p:sp>
          <p:nvSpPr>
            <p:cNvPr id="28682" name="AutoShape 10"/>
            <p:cNvSpPr>
              <a:spLocks noChangeArrowheads="1"/>
            </p:cNvSpPr>
            <p:nvPr/>
          </p:nvSpPr>
          <p:spPr bwMode="auto">
            <a:xfrm rot="10800000">
              <a:off x="5410200" y="3429000"/>
              <a:ext cx="1371600" cy="1447800"/>
            </a:xfrm>
            <a:prstGeom prst="parallelogram">
              <a:avLst>
                <a:gd name="adj" fmla="val 0"/>
              </a:avLst>
            </a:prstGeom>
            <a:solidFill>
              <a:schemeClr val="accent1"/>
            </a:solidFill>
            <a:ln w="9525">
              <a:noFill/>
              <a:miter lim="800000"/>
              <a:headEnd/>
              <a:tailEnd/>
            </a:ln>
            <a:effectLst/>
          </p:spPr>
          <p:txBody>
            <a:bodyPr wrap="none" anchor="ctr"/>
            <a:lstStyle/>
            <a:p>
              <a:endParaRPr lang="en-US"/>
            </a:p>
          </p:txBody>
        </p:sp>
        <p:sp>
          <p:nvSpPr>
            <p:cNvPr id="28683" name="AutoShape 11"/>
            <p:cNvSpPr>
              <a:spLocks noChangeArrowheads="1"/>
            </p:cNvSpPr>
            <p:nvPr/>
          </p:nvSpPr>
          <p:spPr bwMode="auto">
            <a:xfrm flipH="1">
              <a:off x="4343400" y="3429000"/>
              <a:ext cx="3505200" cy="1524000"/>
            </a:xfrm>
            <a:prstGeom prst="parallelogram">
              <a:avLst>
                <a:gd name="adj" fmla="val 72184"/>
              </a:avLst>
            </a:prstGeom>
            <a:solidFill>
              <a:srgbClr val="008000"/>
            </a:solidFill>
            <a:ln w="9525">
              <a:solidFill>
                <a:schemeClr val="tx1"/>
              </a:solidFill>
              <a:miter lim="800000"/>
              <a:headEnd/>
              <a:tailEnd/>
            </a:ln>
            <a:effectLst/>
          </p:spPr>
          <p:txBody>
            <a:bodyPr wrap="none" anchor="ctr"/>
            <a:lstStyle/>
            <a:p>
              <a:endParaRPr lang="en-US"/>
            </a:p>
          </p:txBody>
        </p:sp>
        <p:sp>
          <p:nvSpPr>
            <p:cNvPr id="28684" name="AutoShape 12"/>
            <p:cNvSpPr>
              <a:spLocks noChangeArrowheads="1"/>
            </p:cNvSpPr>
            <p:nvPr/>
          </p:nvSpPr>
          <p:spPr bwMode="auto">
            <a:xfrm rot="10800000">
              <a:off x="4038600" y="3429000"/>
              <a:ext cx="1371600" cy="1447800"/>
            </a:xfrm>
            <a:prstGeom prst="parallelogram">
              <a:avLst>
                <a:gd name="adj" fmla="val 0"/>
              </a:avLst>
            </a:prstGeom>
            <a:solidFill>
              <a:srgbClr val="0000FF"/>
            </a:solidFill>
            <a:ln w="9525">
              <a:noFill/>
              <a:miter lim="800000"/>
              <a:headEnd/>
              <a:tailEnd/>
            </a:ln>
            <a:effectLst/>
          </p:spPr>
          <p:txBody>
            <a:bodyPr wrap="none" anchor="ctr"/>
            <a:lstStyle/>
            <a:p>
              <a:endParaRPr lang="en-US"/>
            </a:p>
          </p:txBody>
        </p:sp>
        <p:sp>
          <p:nvSpPr>
            <p:cNvPr id="28685" name="AutoShape 13"/>
            <p:cNvSpPr>
              <a:spLocks noChangeArrowheads="1"/>
            </p:cNvSpPr>
            <p:nvPr/>
          </p:nvSpPr>
          <p:spPr bwMode="auto">
            <a:xfrm>
              <a:off x="1828800" y="4953000"/>
              <a:ext cx="3581400" cy="1600200"/>
            </a:xfrm>
            <a:prstGeom prst="parallelogram">
              <a:avLst>
                <a:gd name="adj" fmla="val 69143"/>
              </a:avLst>
            </a:prstGeom>
            <a:solidFill>
              <a:srgbClr val="FFFF00"/>
            </a:solidFill>
            <a:ln w="9525">
              <a:solidFill>
                <a:schemeClr val="tx1"/>
              </a:solidFill>
              <a:miter lim="800000"/>
              <a:headEnd/>
              <a:tailEnd/>
            </a:ln>
            <a:effectLst/>
          </p:spPr>
          <p:txBody>
            <a:bodyPr wrap="none" anchor="ctr"/>
            <a:lstStyle/>
            <a:p>
              <a:endParaRPr lang="en-US"/>
            </a:p>
          </p:txBody>
        </p:sp>
        <p:sp>
          <p:nvSpPr>
            <p:cNvPr id="28686" name="AutoShape 14"/>
            <p:cNvSpPr>
              <a:spLocks noChangeArrowheads="1"/>
            </p:cNvSpPr>
            <p:nvPr/>
          </p:nvSpPr>
          <p:spPr bwMode="auto">
            <a:xfrm flipH="1">
              <a:off x="5334000" y="4953000"/>
              <a:ext cx="3581400" cy="1600200"/>
            </a:xfrm>
            <a:prstGeom prst="parallelogram">
              <a:avLst>
                <a:gd name="adj" fmla="val 69236"/>
              </a:avLst>
            </a:prstGeom>
            <a:solidFill>
              <a:srgbClr val="800080"/>
            </a:solidFill>
            <a:ln w="9525">
              <a:solidFill>
                <a:schemeClr val="tx1"/>
              </a:solidFill>
              <a:miter lim="800000"/>
              <a:headEnd/>
              <a:tailEnd/>
            </a:ln>
            <a:effectLst/>
          </p:spPr>
          <p:txBody>
            <a:bodyPr wrap="none" anchor="ctr"/>
            <a:lstStyle/>
            <a:p>
              <a:endParaRPr lang="en-US"/>
            </a:p>
          </p:txBody>
        </p:sp>
        <p:sp>
          <p:nvSpPr>
            <p:cNvPr id="28687" name="AutoShape 15"/>
            <p:cNvSpPr>
              <a:spLocks noChangeArrowheads="1"/>
            </p:cNvSpPr>
            <p:nvPr/>
          </p:nvSpPr>
          <p:spPr bwMode="auto">
            <a:xfrm rot="10800000">
              <a:off x="4343400" y="4953000"/>
              <a:ext cx="2057400" cy="1600200"/>
            </a:xfrm>
            <a:prstGeom prst="parallelogram">
              <a:avLst>
                <a:gd name="adj" fmla="val 0"/>
              </a:avLst>
            </a:prstGeom>
            <a:solidFill>
              <a:srgbClr val="FF6600"/>
            </a:solidFill>
            <a:ln w="9525">
              <a:solidFill>
                <a:schemeClr val="tx1"/>
              </a:solidFill>
              <a:miter lim="800000"/>
              <a:headEnd/>
              <a:tailEnd/>
            </a:ln>
            <a:effectLst/>
          </p:spPr>
          <p:txBody>
            <a:bodyPr wrap="none" anchor="ctr"/>
            <a:lstStyle/>
            <a:p>
              <a:endParaRPr lang="en-US"/>
            </a:p>
          </p:txBody>
        </p:sp>
        <p:sp>
          <p:nvSpPr>
            <p:cNvPr id="28688" name="Text Box 16"/>
            <p:cNvSpPr txBox="1">
              <a:spLocks noChangeArrowheads="1"/>
            </p:cNvSpPr>
            <p:nvPr/>
          </p:nvSpPr>
          <p:spPr bwMode="auto">
            <a:xfrm>
              <a:off x="4953000" y="2286000"/>
              <a:ext cx="990600" cy="461665"/>
            </a:xfrm>
            <a:prstGeom prst="rect">
              <a:avLst/>
            </a:prstGeom>
            <a:noFill/>
            <a:ln w="9525">
              <a:noFill/>
              <a:miter lim="800000"/>
              <a:headEnd/>
              <a:tailEnd/>
            </a:ln>
            <a:effectLst/>
          </p:spPr>
          <p:txBody>
            <a:bodyPr>
              <a:spAutoFit/>
            </a:bodyPr>
            <a:lstStyle/>
            <a:p>
              <a:pPr>
                <a:spcBef>
                  <a:spcPct val="50000"/>
                </a:spcBef>
              </a:pPr>
              <a:r>
                <a:rPr lang="en-US" sz="2400" dirty="0">
                  <a:latin typeface="Arial Black" pitchFamily="34" charset="0"/>
                </a:rPr>
                <a:t>Boy</a:t>
              </a:r>
            </a:p>
          </p:txBody>
        </p:sp>
        <p:sp>
          <p:nvSpPr>
            <p:cNvPr id="28689" name="Text Box 17"/>
            <p:cNvSpPr txBox="1">
              <a:spLocks noChangeArrowheads="1"/>
            </p:cNvSpPr>
            <p:nvPr/>
          </p:nvSpPr>
          <p:spPr bwMode="auto">
            <a:xfrm>
              <a:off x="2514600" y="5486400"/>
              <a:ext cx="1676400" cy="461665"/>
            </a:xfrm>
            <a:prstGeom prst="rect">
              <a:avLst/>
            </a:prstGeom>
            <a:noFill/>
            <a:ln w="9525">
              <a:noFill/>
              <a:miter lim="800000"/>
              <a:headEnd/>
              <a:tailEnd/>
            </a:ln>
            <a:effectLst/>
          </p:spPr>
          <p:txBody>
            <a:bodyPr>
              <a:spAutoFit/>
            </a:bodyPr>
            <a:lstStyle/>
            <a:p>
              <a:pPr>
                <a:spcBef>
                  <a:spcPct val="50000"/>
                </a:spcBef>
              </a:pPr>
              <a:r>
                <a:rPr lang="en-US" sz="2400" dirty="0">
                  <a:latin typeface="Arial Black" pitchFamily="34" charset="0"/>
                </a:rPr>
                <a:t>District</a:t>
              </a:r>
            </a:p>
          </p:txBody>
        </p:sp>
        <p:sp>
          <p:nvSpPr>
            <p:cNvPr id="28690" name="Text Box 18"/>
            <p:cNvSpPr txBox="1">
              <a:spLocks noChangeArrowheads="1"/>
            </p:cNvSpPr>
            <p:nvPr/>
          </p:nvSpPr>
          <p:spPr bwMode="auto">
            <a:xfrm>
              <a:off x="4495800" y="5486400"/>
              <a:ext cx="1676400" cy="461665"/>
            </a:xfrm>
            <a:prstGeom prst="rect">
              <a:avLst/>
            </a:prstGeom>
            <a:noFill/>
            <a:ln w="9525">
              <a:noFill/>
              <a:miter lim="800000"/>
              <a:headEnd/>
              <a:tailEnd/>
            </a:ln>
            <a:effectLst/>
          </p:spPr>
          <p:txBody>
            <a:bodyPr>
              <a:spAutoFit/>
            </a:bodyPr>
            <a:lstStyle/>
            <a:p>
              <a:pPr>
                <a:spcBef>
                  <a:spcPct val="50000"/>
                </a:spcBef>
              </a:pPr>
              <a:r>
                <a:rPr lang="en-US" sz="2400" dirty="0">
                  <a:latin typeface="Arial Black" pitchFamily="34" charset="0"/>
                </a:rPr>
                <a:t>Council</a:t>
              </a:r>
            </a:p>
          </p:txBody>
        </p:sp>
        <p:sp>
          <p:nvSpPr>
            <p:cNvPr id="28691" name="Text Box 19"/>
            <p:cNvSpPr txBox="1">
              <a:spLocks noChangeArrowheads="1"/>
            </p:cNvSpPr>
            <p:nvPr/>
          </p:nvSpPr>
          <p:spPr bwMode="auto">
            <a:xfrm>
              <a:off x="3581400" y="3886200"/>
              <a:ext cx="1600200" cy="461665"/>
            </a:xfrm>
            <a:prstGeom prst="rect">
              <a:avLst/>
            </a:prstGeom>
            <a:noFill/>
            <a:ln w="9525">
              <a:noFill/>
              <a:miter lim="800000"/>
              <a:headEnd/>
              <a:tailEnd/>
            </a:ln>
            <a:effectLst/>
          </p:spPr>
          <p:txBody>
            <a:bodyPr>
              <a:spAutoFit/>
            </a:bodyPr>
            <a:lstStyle/>
            <a:p>
              <a:pPr>
                <a:spcBef>
                  <a:spcPct val="50000"/>
                </a:spcBef>
              </a:pPr>
              <a:r>
                <a:rPr lang="en-US" sz="2400" dirty="0">
                  <a:latin typeface="Arial Black" pitchFamily="34" charset="0"/>
                </a:rPr>
                <a:t>Adults</a:t>
              </a:r>
            </a:p>
          </p:txBody>
        </p:sp>
        <p:sp>
          <p:nvSpPr>
            <p:cNvPr id="28692" name="Text Box 20"/>
            <p:cNvSpPr txBox="1">
              <a:spLocks noChangeArrowheads="1"/>
            </p:cNvSpPr>
            <p:nvPr/>
          </p:nvSpPr>
          <p:spPr bwMode="auto">
            <a:xfrm>
              <a:off x="5334000" y="3733800"/>
              <a:ext cx="2743200" cy="830997"/>
            </a:xfrm>
            <a:prstGeom prst="rect">
              <a:avLst/>
            </a:prstGeom>
            <a:noFill/>
            <a:ln w="9525">
              <a:noFill/>
              <a:miter lim="800000"/>
              <a:headEnd/>
              <a:tailEnd/>
            </a:ln>
            <a:effectLst/>
          </p:spPr>
          <p:txBody>
            <a:bodyPr>
              <a:spAutoFit/>
            </a:bodyPr>
            <a:lstStyle/>
            <a:p>
              <a:pPr>
                <a:spcBef>
                  <a:spcPct val="50000"/>
                </a:spcBef>
              </a:pPr>
              <a:r>
                <a:rPr lang="en-US" sz="2400" dirty="0">
                  <a:latin typeface="Arial Black" pitchFamily="34" charset="0"/>
                </a:rPr>
                <a:t>Chartered Organization</a:t>
              </a:r>
            </a:p>
          </p:txBody>
        </p:sp>
        <p:sp>
          <p:nvSpPr>
            <p:cNvPr id="28693" name="Text Box 21"/>
            <p:cNvSpPr txBox="1">
              <a:spLocks noChangeArrowheads="1"/>
            </p:cNvSpPr>
            <p:nvPr/>
          </p:nvSpPr>
          <p:spPr bwMode="auto">
            <a:xfrm>
              <a:off x="6477000" y="5486400"/>
              <a:ext cx="2133600" cy="461665"/>
            </a:xfrm>
            <a:prstGeom prst="rect">
              <a:avLst/>
            </a:prstGeom>
            <a:noFill/>
            <a:ln w="9525">
              <a:noFill/>
              <a:miter lim="800000"/>
              <a:headEnd/>
              <a:tailEnd/>
            </a:ln>
            <a:effectLst/>
          </p:spPr>
          <p:txBody>
            <a:bodyPr>
              <a:spAutoFit/>
            </a:bodyPr>
            <a:lstStyle/>
            <a:p>
              <a:pPr>
                <a:spcBef>
                  <a:spcPct val="50000"/>
                </a:spcBef>
              </a:pPr>
              <a:r>
                <a:rPr lang="en-US" sz="2400" dirty="0">
                  <a:latin typeface="Arial Black" pitchFamily="34" charset="0"/>
                </a:rPr>
                <a:t>National</a:t>
              </a:r>
            </a:p>
          </p:txBody>
        </p:sp>
      </p:grpSp>
    </p:spTree>
  </p:cSld>
  <p:clrMapOvr>
    <a:masterClrMapping/>
  </p:clrMapOvr>
  <p:transition>
    <p:pull dir="l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3600" dirty="0"/>
              <a:t>Whole Scouting Family</a:t>
            </a:r>
            <a:endParaRPr lang="en-US" dirty="0"/>
          </a:p>
        </p:txBody>
      </p:sp>
      <p:sp>
        <p:nvSpPr>
          <p:cNvPr id="80899" name="Rectangle 3"/>
          <p:cNvSpPr>
            <a:spLocks noGrp="1" noChangeArrowheads="1"/>
          </p:cNvSpPr>
          <p:nvPr>
            <p:ph type="body" idx="1"/>
          </p:nvPr>
        </p:nvSpPr>
        <p:spPr>
          <a:xfrm>
            <a:off x="2419350" y="1600200"/>
            <a:ext cx="6191250" cy="5257800"/>
          </a:xfrm>
        </p:spPr>
        <p:txBody>
          <a:bodyPr/>
          <a:lstStyle/>
          <a:p>
            <a:pPr>
              <a:lnSpc>
                <a:spcPct val="80000"/>
              </a:lnSpc>
            </a:pPr>
            <a:r>
              <a:rPr lang="en-US" dirty="0"/>
              <a:t>Cub Scout Level</a:t>
            </a:r>
          </a:p>
          <a:p>
            <a:pPr lvl="1">
              <a:lnSpc>
                <a:spcPct val="80000"/>
              </a:lnSpc>
            </a:pPr>
            <a:r>
              <a:rPr lang="en-US" dirty="0"/>
              <a:t>First-graders are Tiger Cubs. </a:t>
            </a:r>
          </a:p>
          <a:p>
            <a:pPr lvl="1">
              <a:lnSpc>
                <a:spcPct val="80000"/>
              </a:lnSpc>
            </a:pPr>
            <a:r>
              <a:rPr lang="en-US" dirty="0"/>
              <a:t>Second- and third-graders are Cub Scouts.</a:t>
            </a:r>
          </a:p>
          <a:p>
            <a:pPr lvl="1">
              <a:lnSpc>
                <a:spcPct val="80000"/>
              </a:lnSpc>
            </a:pPr>
            <a:r>
              <a:rPr lang="en-US" dirty="0"/>
              <a:t>Fourth- and fifth-graders are </a:t>
            </a:r>
            <a:r>
              <a:rPr lang="en-US" dirty="0" err="1"/>
              <a:t>Webelos</a:t>
            </a:r>
            <a:r>
              <a:rPr lang="en-US" dirty="0"/>
              <a:t> Scouts.</a:t>
            </a:r>
          </a:p>
          <a:p>
            <a:pPr>
              <a:lnSpc>
                <a:spcPct val="80000"/>
              </a:lnSpc>
            </a:pPr>
            <a:r>
              <a:rPr lang="en-US" dirty="0"/>
              <a:t>Boy Scout Level</a:t>
            </a:r>
          </a:p>
          <a:p>
            <a:pPr lvl="1">
              <a:lnSpc>
                <a:spcPct val="80000"/>
              </a:lnSpc>
            </a:pPr>
            <a:r>
              <a:rPr lang="en-US" dirty="0"/>
              <a:t>Eleven- to 18-year-olds are Boy Scouts.</a:t>
            </a:r>
          </a:p>
          <a:p>
            <a:pPr>
              <a:lnSpc>
                <a:spcPct val="80000"/>
              </a:lnSpc>
            </a:pPr>
            <a:r>
              <a:rPr lang="en-US" dirty="0"/>
              <a:t>Venturing Level</a:t>
            </a:r>
          </a:p>
          <a:p>
            <a:pPr lvl="1">
              <a:lnSpc>
                <a:spcPct val="80000"/>
              </a:lnSpc>
            </a:pPr>
            <a:r>
              <a:rPr lang="en-US" dirty="0"/>
              <a:t>Fourteen- to 21-year-olds may be </a:t>
            </a:r>
            <a:r>
              <a:rPr lang="en-US" dirty="0" err="1"/>
              <a:t>Venturers</a:t>
            </a:r>
            <a:r>
              <a:rPr lang="en-US" dirty="0"/>
              <a:t> (coed).</a:t>
            </a:r>
          </a:p>
        </p:txBody>
      </p:sp>
    </p:spTree>
  </p:cSld>
  <p:clrMapOvr>
    <a:masterClrMapping/>
  </p:clrMapOvr>
  <p:transition>
    <p:pull dir="lu"/>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hartered Organization Representative Training&amp;quot;&quot;/&gt;&lt;property id=&quot;20307&quot; value=&quot;260&quot;/&gt;&lt;/object&gt;&lt;object type=&quot;3&quot; unique_id=&quot;10005&quot;&gt;&lt;property id=&quot;20148&quot; value=&quot;5&quot;/&gt;&lt;property id=&quot;20300&quot; value=&quot;Slide 2 - &amp;quot;Agenda&amp;quot;&quot;/&gt;&lt;property id=&quot;20307&quot; value=&quot;261&quot;/&gt;&lt;/object&gt;&lt;object type=&quot;3&quot; unique_id=&quot;10006&quot;&gt;&lt;property id=&quot;20148&quot; value=&quot;5&quot;/&gt;&lt;property id=&quot;20300&quot; value=&quot;Slide 3 - &amp;quot;Overview of Scouting&amp;quot;&quot;/&gt;&lt;property id=&quot;20307&quot; value=&quot;262&quot;/&gt;&lt;/object&gt;&lt;object type=&quot;3&quot; unique_id=&quot;10007&quot;&gt;&lt;property id=&quot;20148&quot; value=&quot;5&quot;/&gt;&lt;property id=&quot;20300&quot; value=&quot;Slide 4 - &amp;quot;BSA Mission Statement&amp;quot;&quot;/&gt;&lt;property id=&quot;20307&quot; value=&quot;263&quot;/&gt;&lt;/object&gt;&lt;object type=&quot;3&quot; unique_id=&quot;10008&quot;&gt;&lt;property id=&quot;20148&quot; value=&quot;5&quot;/&gt;&lt;property id=&quot;20300&quot; value=&quot;Slide 5 - &amp;quot;Aims of Scouting&amp;quot;&quot;/&gt;&lt;property id=&quot;20307&quot; value=&quot;264&quot;/&gt;&lt;/object&gt;&lt;object type=&quot;3&quot; unique_id=&quot;10009&quot;&gt;&lt;property id=&quot;20148&quot; value=&quot;5&quot;/&gt;&lt;property id=&quot;20300&quot; value=&quot;Slide 6 - &amp;quot;What Scouting activities address these purposes?&amp;quot;&quot;/&gt;&lt;property id=&quot;20307&quot; value=&quot;265&quot;/&gt;&lt;/object&gt;&lt;object type=&quot;3&quot; unique_id=&quot;10010&quot;&gt;&lt;property id=&quot;20148&quot; value=&quot;5&quot;/&gt;&lt;property id=&quot;20300&quot; value=&quot;Slide 7 - &amp;quot;How the BSA &amp;#x0D;&amp;#x0A;achieves its purposes&amp;quot;&quot;/&gt;&lt;property id=&quot;20307&quot; value=&quot;266&quot;/&gt;&lt;/object&gt;&lt;object type=&quot;3&quot; unique_id=&quot;10011&quot;&gt;&lt;property id=&quot;20148&quot; value=&quot;5&quot;/&gt;&lt;property id=&quot;20300&quot; value=&quot;Slide 8 - &amp;quot;Organization of the BSA&amp;quot;&quot;/&gt;&lt;property id=&quot;20307&quot; value=&quot;267&quot;/&gt;&lt;/object&gt;&lt;object type=&quot;3&quot; unique_id=&quot;10012&quot;&gt;&lt;property id=&quot;20148&quot; value=&quot;5&quot;/&gt;&lt;property id=&quot;20300&quot; value=&quot;Slide 9 - &amp;quot;Whole Scouting Family&amp;quot;&quot;/&gt;&lt;property id=&quot;20307&quot; value=&quot;268&quot;/&gt;&lt;/object&gt;&lt;object type=&quot;3&quot; unique_id=&quot;10013&quot;&gt;&lt;property id=&quot;20148&quot; value=&quot;5&quot;/&gt;&lt;property id=&quot;20300&quot; value=&quot;Slide 10 - &amp;quot;Charter Concept&amp;quot;&quot;/&gt;&lt;property id=&quot;20307&quot; value=&quot;269&quot;/&gt;&lt;/object&gt;&lt;object type=&quot;3&quot; unique_id=&quot;10014&quot;&gt;&lt;property id=&quot;20148&quot; value=&quot;5&quot;/&gt;&lt;property id=&quot;20300&quot; value=&quot;Slide 11 - &amp;quot;Chartered Organizations&amp;quot;&quot;/&gt;&lt;property id=&quot;20307&quot; value=&quot;270&quot;/&gt;&lt;/object&gt;&lt;object type=&quot;3&quot; unique_id=&quot;10015&quot;&gt;&lt;property id=&quot;20148&quot; value=&quot;5&quot;/&gt;&lt;property id=&quot;20300&quot; value=&quot;Slide 12 - &amp;quot;Chartered Organizations&amp;quot;&quot;/&gt;&lt;property id=&quot;20307&quot; value=&quot;271&quot;/&gt;&lt;/object&gt;&lt;object type=&quot;3&quot; unique_id=&quot;10016&quot;&gt;&lt;property id=&quot;20148&quot; value=&quot;5&quot;/&gt;&lt;property id=&quot;20300&quot; value=&quot;Slide 13 - &amp;quot;Chartered Organization Responsibilities&amp;quot;&quot;/&gt;&lt;property id=&quot;20307&quot; value=&quot;272&quot;/&gt;&lt;/object&gt;&lt;object type=&quot;3&quot; unique_id=&quot;10017&quot;&gt;&lt;property id=&quot;20148&quot; value=&quot;5&quot;/&gt;&lt;property id=&quot;20300&quot; value=&quot;Slide 14 - &amp;quot;Chartered Organization Responsibilities&amp;quot;&quot;/&gt;&lt;property id=&quot;20307&quot; value=&quot;273&quot;/&gt;&lt;/object&gt;&lt;object type=&quot;3&quot; unique_id=&quot;10018&quot;&gt;&lt;property id=&quot;20148&quot; value=&quot;5&quot;/&gt;&lt;property id=&quot;20300&quot; value=&quot;Slide 15 - &amp;quot;Local Council Responsibilities&amp;quot;&quot;/&gt;&lt;property id=&quot;20307&quot; value=&quot;274&quot;/&gt;&lt;/object&gt;&lt;object type=&quot;3&quot; unique_id=&quot;10019&quot;&gt;&lt;property id=&quot;20148&quot; value=&quot;5&quot;/&gt;&lt;property id=&quot;20300&quot; value=&quot;Slide 16 - &amp;quot;Local Council Responsibilities&amp;quot;&quot;/&gt;&lt;property id=&quot;20307&quot; value=&quot;275&quot;/&gt;&lt;/object&gt;&lt;object type=&quot;3&quot; unique_id=&quot;10020&quot;&gt;&lt;property id=&quot;20148&quot; value=&quot;5&quot;/&gt;&lt;property id=&quot;20300&quot; value=&quot;Slide 17 - &amp;quot;Local Council Responsibilities&amp;quot;&quot;/&gt;&lt;property id=&quot;20307&quot; value=&quot;276&quot;/&gt;&lt;/object&gt;&lt;object type=&quot;3&quot; unique_id=&quot;10021&quot;&gt;&lt;property id=&quot;20148&quot; value=&quot;5&quot;/&gt;&lt;property id=&quot;20300&quot; value=&quot;Slide 18 - &amp;quot;Local Council Responsibilities&amp;quot;&quot;/&gt;&lt;property id=&quot;20307&quot; value=&quot;277&quot;/&gt;&lt;/object&gt;&lt;object type=&quot;3&quot; unique_id=&quot;10022&quot;&gt;&lt;property id=&quot;20148&quot; value=&quot;5&quot;/&gt;&lt;property id=&quot;20300&quot; value=&quot;Slide 19 - &amp;quot;Your Job as a &amp;#x0D;&amp;#x0A;Chartered Organization Representative&amp;quot;&quot;/&gt;&lt;property id=&quot;20307&quot; value=&quot;278&quot;/&gt;&lt;/object&gt;&lt;object type=&quot;3&quot; unique_id=&quot;10023&quot;&gt;&lt;property id=&quot;20148&quot; value=&quot;5&quot;/&gt;&lt;property id=&quot;20300&quot; value=&quot;Slide 20 - &amp;quot;Your Responsibilities Are Important&amp;quot;&quot;/&gt;&lt;property id=&quot;20307&quot; value=&quot;279&quot;/&gt;&lt;/object&gt;&lt;object type=&quot;3&quot; unique_id=&quot;10024&quot;&gt;&lt;property id=&quot;20148&quot; value=&quot;5&quot;/&gt;&lt;property id=&quot;20300&quot; value=&quot;Slide 21&quot;/&gt;&lt;property id=&quot;20307&quot; value=&quot;280&quot;/&gt;&lt;/object&gt;&lt;object type=&quot;3&quot; unique_id=&quot;10025&quot;&gt;&lt;property id=&quot;20148&quot; value=&quot;5&quot;/&gt;&lt;property id=&quot;20300&quot; value=&quot;Slide 22 - &amp;quot;Communication with Scouting Units&amp;quot;&quot;/&gt;&lt;property id=&quot;20307&quot; value=&quot;281&quot;/&gt;&lt;/object&gt;&lt;object type=&quot;3&quot; unique_id=&quot;10026&quot;&gt;&lt;property id=&quot;20148&quot; value=&quot;5&quot;/&gt;&lt;property id=&quot;20300&quot; value=&quot;Slide 23 - &amp;quot;Unit Committees&amp;quot;&quot;/&gt;&lt;property id=&quot;20307&quot; value=&quot;282&quot;/&gt;&lt;/object&gt;&lt;object type=&quot;3&quot; unique_id=&quot;10027&quot;&gt;&lt;property id=&quot;20148&quot; value=&quot;5&quot;/&gt;&lt;property id=&quot;20300&quot; value=&quot;Slide 24 - &amp;quot;Communication Goals&amp;quot;&quot;/&gt;&lt;property id=&quot;20307&quot; value=&quot;283&quot;/&gt;&lt;/object&gt;&lt;object type=&quot;3&quot; unique_id=&quot;10028&quot;&gt;&lt;property id=&quot;20148&quot; value=&quot;5&quot;/&gt;&lt;property id=&quot;20300&quot; value=&quot;Slide 25 - &amp;quot;Communication With the Council&amp;quot;&quot;/&gt;&lt;property id=&quot;20307&quot; value=&quot;284&quot;/&gt;&lt;/object&gt;&lt;object type=&quot;3&quot; unique_id=&quot;10029&quot;&gt;&lt;property id=&quot;20148&quot; value=&quot;5&quot;/&gt;&lt;property id=&quot;20300&quot; value=&quot;Slide 26 - &amp;quot;Tasks&amp;quot;&quot;/&gt;&lt;property id=&quot;20307&quot; value=&quot;285&quot;/&gt;&lt;/object&gt;&lt;object type=&quot;3&quot; unique_id=&quot;10030&quot;&gt;&lt;property id=&quot;20148&quot; value=&quot;5&quot;/&gt;&lt;property id=&quot;20300&quot; value=&quot;Slide 27 - &amp;quot;Tasks&amp;quot;&quot;/&gt;&lt;property id=&quot;20307&quot; value=&quot;286&quot;/&gt;&lt;/object&gt;&lt;object type=&quot;3&quot; unique_id=&quot;10031&quot;&gt;&lt;property id=&quot;20148&quot; value=&quot;5&quot;/&gt;&lt;property id=&quot;20300&quot; value=&quot;Slide 28 - &amp;quot;This is not an all-inclusive list, but a good starting point!&amp;quot;&quot;/&gt;&lt;property id=&quot;20307&quot; value=&quot;287&quot;/&gt;&lt;/object&gt;&lt;object type=&quot;3&quot; unique_id=&quot;10032&quot;&gt;&lt;property id=&quot;20148&quot; value=&quot;5&quot;/&gt;&lt;property id=&quot;20300&quot; value=&quot;Slide 29 - &amp;quot;Resources for Help&amp;quot;&quot;/&gt;&lt;property id=&quot;20307&quot; value=&quot;288&quot;/&gt;&lt;/object&gt;&lt;object type=&quot;3&quot; unique_id=&quot;10033&quot;&gt;&lt;property id=&quot;20148&quot; value=&quot;5&quot;/&gt;&lt;property id=&quot;20300&quot; value=&quot;Slide 30 - &amp;quot;When You Need Unit Leadership&amp;quot;&quot;/&gt;&lt;property id=&quot;20307&quot; value=&quot;289&quot;/&gt;&lt;/object&gt;&lt;object type=&quot;3&quot; unique_id=&quot;10034&quot;&gt;&lt;property id=&quot;20148&quot; value=&quot;5&quot;/&gt;&lt;property id=&quot;20300&quot; value=&quot;Slide 31 - &amp;quot;Leadership Is Key to Success&amp;quot;&quot;/&gt;&lt;property id=&quot;20307&quot; value=&quot;290&quot;/&gt;&lt;/object&gt;&lt;object type=&quot;3&quot; unique_id=&quot;10035&quot;&gt;&lt;property id=&quot;20148&quot; value=&quot;5&quot;/&gt;&lt;property id=&quot;20300&quot; value=&quot;Slide 32 - &amp;quot;Step 1—Gather a Selection Committee&amp;quot;&quot;/&gt;&lt;property id=&quot;20307&quot; value=&quot;291&quot;/&gt;&lt;/object&gt;&lt;object type=&quot;3&quot; unique_id=&quot;10036&quot;&gt;&lt;property id=&quot;20148&quot; value=&quot;5&quot;/&gt;&lt;property id=&quot;20300&quot; value=&quot;Slide 33 - &amp;quot;Step 2—List the Qualifications&amp;quot;&quot;/&gt;&lt;property id=&quot;20307&quot; value=&quot;292&quot;/&gt;&lt;/object&gt;&lt;object type=&quot;3&quot; unique_id=&quot;10037&quot;&gt;&lt;property id=&quot;20148&quot; value=&quot;5&quot;/&gt;&lt;property id=&quot;20300&quot; value=&quot;Slide 34 - &amp;quot;Step 3—List the Candidates&amp;quot;&quot;/&gt;&lt;property id=&quot;20307&quot; value=&quot;293&quot;/&gt;&lt;/object&gt;&lt;object type=&quot;3&quot; unique_id=&quot;10038&quot;&gt;&lt;property id=&quot;20148&quot; value=&quot;5&quot;/&gt;&lt;property id=&quot;20300&quot; value=&quot;Slide 35 - &amp;quot;Step 4—Organization Approval&amp;quot;&quot;/&gt;&lt;property id=&quot;20307&quot; value=&quot;294&quot;/&gt;&lt;/object&gt;&lt;object type=&quot;3&quot; unique_id=&quot;10039&quot;&gt;&lt;property id=&quot;20148&quot; value=&quot;5&quot;/&gt;&lt;property id=&quot;20300&quot; value=&quot;Slide 36 - &amp;quot;Step 5—Call on the Prospect&amp;quot;&quot;/&gt;&lt;property id=&quot;20307&quot; value=&quot;295&quot;/&gt;&lt;/object&gt;&lt;object type=&quot;3&quot; unique_id=&quot;10040&quot;&gt;&lt;property id=&quot;20148&quot; value=&quot;5&quot;/&gt;&lt;property id=&quot;20300&quot; value=&quot;Slide 37 - &amp;quot;Step 6—Approach the Prospect&amp;quot;&quot;/&gt;&lt;property id=&quot;20307&quot; value=&quot;296&quot;/&gt;&lt;/object&gt;&lt;object type=&quot;3&quot; unique_id=&quot;10041&quot;&gt;&lt;property id=&quot;20148&quot; value=&quot;5&quot;/&gt;&lt;property id=&quot;20300&quot; value=&quot;Slide 38 - &amp;quot;Prospect Says Yes; &amp;#x0D;&amp;#x0A;Now What?&amp;quot;&quot;/&gt;&lt;property id=&quot;20307&quot; value=&quot;297&quot;/&gt;&lt;/object&gt;&lt;object type=&quot;3&quot; unique_id=&quot;10042&quot;&gt;&lt;property id=&quot;20148&quot; value=&quot;5&quot;/&gt;&lt;property id=&quot;20300&quot; value=&quot;Slide 39 - &amp;quot;Other Opportunities&amp;quot;&quot;/&gt;&lt;property id=&quot;20307&quot; value=&quot;298&quot;/&gt;&lt;/object&gt;&lt;object type=&quot;3&quot; unique_id=&quot;10043&quot;&gt;&lt;property id=&quot;20148&quot; value=&quot;5&quot;/&gt;&lt;property id=&quot;20300&quot; value=&quot;Slide 40 - &amp;quot;District Committee&amp;quot;&quot;/&gt;&lt;property id=&quot;20307&quot; value=&quot;299&quot;/&gt;&lt;/object&gt;&lt;object type=&quot;3&quot; unique_id=&quot;10044&quot;&gt;&lt;property id=&quot;20148&quot; value=&quot;5&quot;/&gt;&lt;property id=&quot;20300&quot; value=&quot;Slide 41 - &amp;quot;Council Training&amp;quot;&quot;/&gt;&lt;property id=&quot;20307&quot; value=&quot;300&quot;/&gt;&lt;/object&gt;&lt;object type=&quot;3&quot; unique_id=&quot;10045&quot;&gt;&lt;property id=&quot;20148&quot; value=&quot;5&quot;/&gt;&lt;property id=&quot;20300&quot; value=&quot;Slide 42 - &amp;quot;Philmont &amp;#x0D;&amp;#x0A;Training Center&amp;quot;&quot;/&gt;&lt;property id=&quot;20307&quot; value=&quot;301&quot;/&gt;&lt;/object&gt;&lt;object type=&quot;3&quot; unique_id=&quot;10046&quot;&gt;&lt;property id=&quot;20148&quot; value=&quot;5&quot;/&gt;&lt;property id=&quot;20300&quot; value=&quot;Slide 43 - &amp;quot;Roundtable&amp;quot;&quot;/&gt;&lt;property id=&quot;20307&quot; value=&quot;302&quot;/&gt;&lt;/object&gt;&lt;object type=&quot;3&quot; unique_id=&quot;10047&quot;&gt;&lt;property id=&quot;20148&quot; value=&quot;5&quot;/&gt;&lt;property id=&quot;20300&quot; value=&quot;Slide 44 - &amp;quot;Annual Council Business Meeting&amp;quot;&quot;/&gt;&lt;property id=&quot;20307&quot; value=&quot;303&quot;/&gt;&lt;/object&gt;&lt;object type=&quot;3&quot; unique_id=&quot;10048&quot;&gt;&lt;property id=&quot;20148&quot; value=&quot;5&quot;/&gt;&lt;property id=&quot;20300&quot; value=&quot;Slide 45 - &amp;quot;Questions?&amp;quot;&quot;/&gt;&lt;property id=&quot;20307&quot; value=&quot;304&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195</TotalTime>
  <Words>1547</Words>
  <Application>Microsoft Office PowerPoint</Application>
  <PresentationFormat>On-screen Show (4:3)</PresentationFormat>
  <Paragraphs>216</Paragraphs>
  <Slides>45</Slides>
  <Notes>45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Calibri</vt:lpstr>
      <vt:lpstr>ＭＳ Ｐゴシック</vt:lpstr>
      <vt:lpstr>Arial</vt:lpstr>
      <vt:lpstr>Helvetica</vt:lpstr>
      <vt:lpstr>Office Theme</vt:lpstr>
      <vt:lpstr>Chartered Organization Representative Training</vt:lpstr>
      <vt:lpstr>Agenda</vt:lpstr>
      <vt:lpstr>Overview of Scouting</vt:lpstr>
      <vt:lpstr>BSA Mission Statement</vt:lpstr>
      <vt:lpstr>Aims of Scouting</vt:lpstr>
      <vt:lpstr>What Scouting activities address these purposes?</vt:lpstr>
      <vt:lpstr>How the BSA  achieves its purposes</vt:lpstr>
      <vt:lpstr>Organization of the BSA</vt:lpstr>
      <vt:lpstr>Whole Scouting Family</vt:lpstr>
      <vt:lpstr>Charter Concept</vt:lpstr>
      <vt:lpstr>Chartered Organizations</vt:lpstr>
      <vt:lpstr>Chartered Organizations</vt:lpstr>
      <vt:lpstr>Chartered Organization Responsibilities</vt:lpstr>
      <vt:lpstr>Chartered Organization Responsibilities</vt:lpstr>
      <vt:lpstr>Local Council Responsibilities</vt:lpstr>
      <vt:lpstr>Local Council Responsibilities</vt:lpstr>
      <vt:lpstr>Local Council Responsibilities</vt:lpstr>
      <vt:lpstr>Local Council Responsibilities</vt:lpstr>
      <vt:lpstr>Your Job as a  Chartered Organization Representative</vt:lpstr>
      <vt:lpstr>Your Responsibilities Are Important</vt:lpstr>
      <vt:lpstr>Slide 21</vt:lpstr>
      <vt:lpstr>Communication with Scouting Units</vt:lpstr>
      <vt:lpstr>Unit Committees</vt:lpstr>
      <vt:lpstr>Communication Goals</vt:lpstr>
      <vt:lpstr>Communication With the Council</vt:lpstr>
      <vt:lpstr>Tasks</vt:lpstr>
      <vt:lpstr>Tasks</vt:lpstr>
      <vt:lpstr>This is not an all-inclusive list, but a good starting point!</vt:lpstr>
      <vt:lpstr>Resources for Help</vt:lpstr>
      <vt:lpstr>When You Need Unit Leadership</vt:lpstr>
      <vt:lpstr>Leadership Is Key to Success</vt:lpstr>
      <vt:lpstr>Step 1—Gather a Selection Committee</vt:lpstr>
      <vt:lpstr>Step 2—List the Qualifications</vt:lpstr>
      <vt:lpstr>Step 3—List the Candidates</vt:lpstr>
      <vt:lpstr>Step 4—Organization Approval</vt:lpstr>
      <vt:lpstr>Step 5—Call on the Prospect</vt:lpstr>
      <vt:lpstr>Step 6—Approach the Prospect</vt:lpstr>
      <vt:lpstr>Prospect Says Yes;  Now What?</vt:lpstr>
      <vt:lpstr>Other Opportunities</vt:lpstr>
      <vt:lpstr>District Committee</vt:lpstr>
      <vt:lpstr>Council Training</vt:lpstr>
      <vt:lpstr>Philmont  Training Center</vt:lpstr>
      <vt:lpstr>Roundtable</vt:lpstr>
      <vt:lpstr>Annual Council Business Meeting</vt:lpstr>
      <vt:lpstr>Questions?</vt:lpstr>
    </vt:vector>
  </TitlesOfParts>
  <Company>Boy Scouts of America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Morrow</dc:creator>
  <cp:lastModifiedBy>Michael R. Marks</cp:lastModifiedBy>
  <cp:revision>23</cp:revision>
  <dcterms:created xsi:type="dcterms:W3CDTF">2011-01-20T15:39:06Z</dcterms:created>
  <dcterms:modified xsi:type="dcterms:W3CDTF">2013-03-02T05:14:46Z</dcterms:modified>
</cp:coreProperties>
</file>